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7" r:id="rId3"/>
    <p:sldId id="259" r:id="rId4"/>
    <p:sldId id="265" r:id="rId5"/>
    <p:sldId id="266" r:id="rId6"/>
    <p:sldId id="264" r:id="rId7"/>
    <p:sldId id="269" r:id="rId8"/>
    <p:sldId id="270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322D55"/>
    <a:srgbClr val="007A6C"/>
    <a:srgbClr val="0D77B5"/>
    <a:srgbClr val="02517F"/>
    <a:srgbClr val="9C2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0"/>
    <p:restoredTop sz="94704"/>
  </p:normalViewPr>
  <p:slideViewPr>
    <p:cSldViewPr snapToGrid="0" snapToObjects="1">
      <p:cViewPr varScale="1">
        <p:scale>
          <a:sx n="86" d="100"/>
          <a:sy n="86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Neil, Brittiani" userId="1585af2a-de14-4348-bca4-ba8d854d68af" providerId="ADAL" clId="{FF7F9C0E-B5E4-4693-829F-4B32461AA14E}"/>
    <pc:docChg chg="modSld">
      <pc:chgData name="McNeil, Brittiani" userId="1585af2a-de14-4348-bca4-ba8d854d68af" providerId="ADAL" clId="{FF7F9C0E-B5E4-4693-829F-4B32461AA14E}" dt="2023-10-09T01:08:01.437" v="1" actId="20577"/>
      <pc:docMkLst>
        <pc:docMk/>
      </pc:docMkLst>
      <pc:sldChg chg="modSp mod">
        <pc:chgData name="McNeil, Brittiani" userId="1585af2a-de14-4348-bca4-ba8d854d68af" providerId="ADAL" clId="{FF7F9C0E-B5E4-4693-829F-4B32461AA14E}" dt="2023-10-09T01:08:01.437" v="1" actId="20577"/>
        <pc:sldMkLst>
          <pc:docMk/>
          <pc:sldMk cId="327783746" sldId="267"/>
        </pc:sldMkLst>
        <pc:spChg chg="mod">
          <ac:chgData name="McNeil, Brittiani" userId="1585af2a-de14-4348-bca4-ba8d854d68af" providerId="ADAL" clId="{FF7F9C0E-B5E4-4693-829F-4B32461AA14E}" dt="2023-10-09T01:08:01.437" v="1" actId="20577"/>
          <ac:spMkLst>
            <pc:docMk/>
            <pc:sldMk cId="327783746" sldId="267"/>
            <ac:spMk id="3" creationId="{9641F758-2EF1-0175-4C9F-C518F26244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FC0B7-EDAC-4405-9F59-2F69AFCAFA93}" type="doc">
      <dgm:prSet loTypeId="urn:microsoft.com/office/officeart/2005/8/layout/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B073CD-EC8E-485A-98D3-C190E4623DDE}">
      <dgm:prSet phldrT="[Text]"/>
      <dgm:spPr/>
      <dgm:t>
        <a:bodyPr/>
        <a:lstStyle/>
        <a:p>
          <a:r>
            <a:rPr lang="en-US" dirty="0"/>
            <a:t>Fall 2023</a:t>
          </a:r>
        </a:p>
      </dgm:t>
    </dgm:pt>
    <dgm:pt modelId="{8FD36121-8AC4-4C41-A607-F604CEB073CF}" type="parTrans" cxnId="{068EC628-A93F-4A65-B30B-630EF454CBB7}">
      <dgm:prSet/>
      <dgm:spPr/>
      <dgm:t>
        <a:bodyPr/>
        <a:lstStyle/>
        <a:p>
          <a:endParaRPr lang="en-US"/>
        </a:p>
      </dgm:t>
    </dgm:pt>
    <dgm:pt modelId="{89271D0C-9098-4F3F-B322-9FADC8D78FA7}" type="sibTrans" cxnId="{068EC628-A93F-4A65-B30B-630EF454CBB7}">
      <dgm:prSet/>
      <dgm:spPr/>
      <dgm:t>
        <a:bodyPr/>
        <a:lstStyle/>
        <a:p>
          <a:endParaRPr lang="en-US"/>
        </a:p>
      </dgm:t>
    </dgm:pt>
    <dgm:pt modelId="{3D8B3141-0FFB-4071-964F-54CAE1A30A03}">
      <dgm:prSet phldrT="[Text]" custT="1"/>
      <dgm:spPr/>
      <dgm:t>
        <a:bodyPr/>
        <a:lstStyle/>
        <a:p>
          <a:r>
            <a:rPr lang="en-US" sz="1000" dirty="0"/>
            <a:t>Assessment review</a:t>
          </a:r>
        </a:p>
      </dgm:t>
    </dgm:pt>
    <dgm:pt modelId="{7CBF0FB6-6837-4CCB-BF4D-D781439869B8}" type="parTrans" cxnId="{F462228F-15C0-48F5-99FC-2E569113FDCD}">
      <dgm:prSet/>
      <dgm:spPr/>
      <dgm:t>
        <a:bodyPr/>
        <a:lstStyle/>
        <a:p>
          <a:endParaRPr lang="en-US"/>
        </a:p>
      </dgm:t>
    </dgm:pt>
    <dgm:pt modelId="{2B8D15EF-DEDF-456A-BD7D-3C8E350E3B9A}" type="sibTrans" cxnId="{F462228F-15C0-48F5-99FC-2E569113FDCD}">
      <dgm:prSet/>
      <dgm:spPr/>
      <dgm:t>
        <a:bodyPr/>
        <a:lstStyle/>
        <a:p>
          <a:endParaRPr lang="en-US"/>
        </a:p>
      </dgm:t>
    </dgm:pt>
    <dgm:pt modelId="{F7D7FD5C-5AB9-4C1C-8FE9-BD6CDCF12BFE}">
      <dgm:prSet/>
      <dgm:spPr/>
      <dgm:t>
        <a:bodyPr/>
        <a:lstStyle/>
        <a:p>
          <a:r>
            <a:rPr lang="en-US" dirty="0"/>
            <a:t>Spring 2024</a:t>
          </a:r>
        </a:p>
      </dgm:t>
    </dgm:pt>
    <dgm:pt modelId="{585EBEF8-C612-4FA2-A446-6E0DF489F7D7}" type="parTrans" cxnId="{DAF05CCA-39F7-467E-BADD-D3FB977AB749}">
      <dgm:prSet/>
      <dgm:spPr/>
      <dgm:t>
        <a:bodyPr/>
        <a:lstStyle/>
        <a:p>
          <a:endParaRPr lang="en-US"/>
        </a:p>
      </dgm:t>
    </dgm:pt>
    <dgm:pt modelId="{EC6C1688-364D-4635-A73C-2636A48770C9}" type="sibTrans" cxnId="{DAF05CCA-39F7-467E-BADD-D3FB977AB749}">
      <dgm:prSet/>
      <dgm:spPr/>
      <dgm:t>
        <a:bodyPr/>
        <a:lstStyle/>
        <a:p>
          <a:endParaRPr lang="en-US"/>
        </a:p>
      </dgm:t>
    </dgm:pt>
    <dgm:pt modelId="{818A41DB-DEF6-4E42-9834-E1EFE0B04DD5}">
      <dgm:prSet/>
      <dgm:spPr/>
      <dgm:t>
        <a:bodyPr/>
        <a:lstStyle/>
        <a:p>
          <a:r>
            <a:rPr lang="en-US" dirty="0"/>
            <a:t>Spring 2025</a:t>
          </a:r>
        </a:p>
      </dgm:t>
    </dgm:pt>
    <dgm:pt modelId="{2C711884-DB8B-421B-9613-D7C0AF959C68}" type="parTrans" cxnId="{C1AE2BCE-92BC-4BB8-884F-A4E035508D25}">
      <dgm:prSet/>
      <dgm:spPr/>
      <dgm:t>
        <a:bodyPr/>
        <a:lstStyle/>
        <a:p>
          <a:endParaRPr lang="en-US"/>
        </a:p>
      </dgm:t>
    </dgm:pt>
    <dgm:pt modelId="{E90FB100-57C5-49EC-BFBC-4FE5969DE0F3}" type="sibTrans" cxnId="{C1AE2BCE-92BC-4BB8-884F-A4E035508D25}">
      <dgm:prSet/>
      <dgm:spPr/>
      <dgm:t>
        <a:bodyPr/>
        <a:lstStyle/>
        <a:p>
          <a:endParaRPr lang="en-US"/>
        </a:p>
      </dgm:t>
    </dgm:pt>
    <dgm:pt modelId="{D29C0278-D0DA-4BF9-AB2B-FE04ADE48628}">
      <dgm:prSet/>
      <dgm:spPr/>
      <dgm:t>
        <a:bodyPr/>
        <a:lstStyle/>
        <a:p>
          <a:r>
            <a:rPr lang="en-US" dirty="0"/>
            <a:t>Fall 2025</a:t>
          </a:r>
        </a:p>
      </dgm:t>
    </dgm:pt>
    <dgm:pt modelId="{66624075-1832-4C65-BE81-DCF63485768B}" type="parTrans" cxnId="{52B35672-A514-4A67-BEA7-7E7A53C26EB3}">
      <dgm:prSet/>
      <dgm:spPr/>
      <dgm:t>
        <a:bodyPr/>
        <a:lstStyle/>
        <a:p>
          <a:endParaRPr lang="en-US"/>
        </a:p>
      </dgm:t>
    </dgm:pt>
    <dgm:pt modelId="{F9E7D366-EFC6-4CE1-84D1-CE2163F1937C}" type="sibTrans" cxnId="{52B35672-A514-4A67-BEA7-7E7A53C26EB3}">
      <dgm:prSet/>
      <dgm:spPr/>
      <dgm:t>
        <a:bodyPr/>
        <a:lstStyle/>
        <a:p>
          <a:endParaRPr lang="en-US"/>
        </a:p>
      </dgm:t>
    </dgm:pt>
    <dgm:pt modelId="{53FCC68F-B150-4D73-9251-13F501224E04}">
      <dgm:prSet/>
      <dgm:spPr/>
      <dgm:t>
        <a:bodyPr/>
        <a:lstStyle/>
        <a:p>
          <a:r>
            <a:rPr lang="en-US" dirty="0"/>
            <a:t>Spring 2026</a:t>
          </a:r>
        </a:p>
      </dgm:t>
    </dgm:pt>
    <dgm:pt modelId="{310608D7-AD0C-4194-98D8-207ED383593A}" type="parTrans" cxnId="{47659A72-F35F-415A-B1CA-4B7EEC80A0F3}">
      <dgm:prSet/>
      <dgm:spPr/>
      <dgm:t>
        <a:bodyPr/>
        <a:lstStyle/>
        <a:p>
          <a:endParaRPr lang="en-US"/>
        </a:p>
      </dgm:t>
    </dgm:pt>
    <dgm:pt modelId="{52A7E415-87C0-4BF7-8C57-5188D31342FB}" type="sibTrans" cxnId="{47659A72-F35F-415A-B1CA-4B7EEC80A0F3}">
      <dgm:prSet/>
      <dgm:spPr/>
      <dgm:t>
        <a:bodyPr/>
        <a:lstStyle/>
        <a:p>
          <a:endParaRPr lang="en-US"/>
        </a:p>
      </dgm:t>
    </dgm:pt>
    <dgm:pt modelId="{39336C70-64CE-40E9-A4B5-B308DB9D9DE0}">
      <dgm:prSet/>
      <dgm:spPr/>
      <dgm:t>
        <a:bodyPr/>
        <a:lstStyle/>
        <a:p>
          <a:r>
            <a:rPr lang="en-US" dirty="0"/>
            <a:t>Fall 2026</a:t>
          </a:r>
        </a:p>
      </dgm:t>
    </dgm:pt>
    <dgm:pt modelId="{05B6B4FE-7B9B-4B32-ACFF-573BBC292F34}" type="parTrans" cxnId="{F960EAB0-09A9-45B4-B760-477A96153EFD}">
      <dgm:prSet/>
      <dgm:spPr/>
      <dgm:t>
        <a:bodyPr/>
        <a:lstStyle/>
        <a:p>
          <a:endParaRPr lang="en-US"/>
        </a:p>
      </dgm:t>
    </dgm:pt>
    <dgm:pt modelId="{BE2B347E-F43E-4446-B0E8-0CCBFD0A183B}" type="sibTrans" cxnId="{F960EAB0-09A9-45B4-B760-477A96153EFD}">
      <dgm:prSet/>
      <dgm:spPr/>
      <dgm:t>
        <a:bodyPr/>
        <a:lstStyle/>
        <a:p>
          <a:endParaRPr lang="en-US"/>
        </a:p>
      </dgm:t>
    </dgm:pt>
    <dgm:pt modelId="{E72BAD97-6D40-438B-8EC7-ADB01FE87623}">
      <dgm:prSet/>
      <dgm:spPr/>
      <dgm:t>
        <a:bodyPr/>
        <a:lstStyle/>
        <a:p>
          <a:r>
            <a:rPr lang="en-US" dirty="0"/>
            <a:t>Spring 2027</a:t>
          </a:r>
        </a:p>
      </dgm:t>
    </dgm:pt>
    <dgm:pt modelId="{B0CA9FE2-DB2C-41C3-8EC3-13044C63433F}" type="parTrans" cxnId="{9EEA80AE-9763-4221-81E9-CCD3C22FDF84}">
      <dgm:prSet/>
      <dgm:spPr/>
      <dgm:t>
        <a:bodyPr/>
        <a:lstStyle/>
        <a:p>
          <a:endParaRPr lang="en-US"/>
        </a:p>
      </dgm:t>
    </dgm:pt>
    <dgm:pt modelId="{C5DD65AD-CB3F-4F8E-9F56-F9A05BE7D5B7}" type="sibTrans" cxnId="{9EEA80AE-9763-4221-81E9-CCD3C22FDF84}">
      <dgm:prSet/>
      <dgm:spPr/>
      <dgm:t>
        <a:bodyPr/>
        <a:lstStyle/>
        <a:p>
          <a:endParaRPr lang="en-US"/>
        </a:p>
      </dgm:t>
    </dgm:pt>
    <dgm:pt modelId="{172B19D4-26BC-4A09-B15A-E20156198B27}">
      <dgm:prSet/>
      <dgm:spPr/>
      <dgm:t>
        <a:bodyPr/>
        <a:lstStyle/>
        <a:p>
          <a:r>
            <a:rPr lang="en-US" dirty="0"/>
            <a:t>Fall 2024</a:t>
          </a:r>
        </a:p>
      </dgm:t>
    </dgm:pt>
    <dgm:pt modelId="{4FC4CE2D-D76C-4F15-85EA-1602FC69BA55}" type="parTrans" cxnId="{CBE5C7F0-854A-4998-8A12-A5383F3B2BE2}">
      <dgm:prSet/>
      <dgm:spPr/>
      <dgm:t>
        <a:bodyPr/>
        <a:lstStyle/>
        <a:p>
          <a:endParaRPr lang="en-US"/>
        </a:p>
      </dgm:t>
    </dgm:pt>
    <dgm:pt modelId="{2CAB3BAB-7B45-4216-9869-3BDFD6B2CBF0}" type="sibTrans" cxnId="{CBE5C7F0-854A-4998-8A12-A5383F3B2BE2}">
      <dgm:prSet/>
      <dgm:spPr/>
      <dgm:t>
        <a:bodyPr/>
        <a:lstStyle/>
        <a:p>
          <a:endParaRPr lang="en-US"/>
        </a:p>
      </dgm:t>
    </dgm:pt>
    <dgm:pt modelId="{95659C93-FFF0-4259-B78B-EED4732CEE8D}">
      <dgm:prSet/>
      <dgm:spPr/>
      <dgm:t>
        <a:bodyPr/>
        <a:lstStyle/>
        <a:p>
          <a:r>
            <a:rPr lang="en-US" dirty="0"/>
            <a:t>Site Visit!</a:t>
          </a:r>
        </a:p>
      </dgm:t>
    </dgm:pt>
    <dgm:pt modelId="{BD4AB11B-09F7-48A4-AFE0-54E7991CA96A}" type="parTrans" cxnId="{ECCBFC99-25BF-4C90-A2A0-62C505D35381}">
      <dgm:prSet/>
      <dgm:spPr/>
      <dgm:t>
        <a:bodyPr/>
        <a:lstStyle/>
        <a:p>
          <a:endParaRPr lang="en-US"/>
        </a:p>
      </dgm:t>
    </dgm:pt>
    <dgm:pt modelId="{F13545AD-25D8-46D2-BE90-A461B41BED02}" type="sibTrans" cxnId="{ECCBFC99-25BF-4C90-A2A0-62C505D35381}">
      <dgm:prSet/>
      <dgm:spPr/>
      <dgm:t>
        <a:bodyPr/>
        <a:lstStyle/>
        <a:p>
          <a:endParaRPr lang="en-US"/>
        </a:p>
      </dgm:t>
    </dgm:pt>
    <dgm:pt modelId="{E74AF320-DD58-4B49-8E0F-0A63F949A9ED}">
      <dgm:prSet/>
      <dgm:spPr/>
      <dgm:t>
        <a:bodyPr/>
        <a:lstStyle/>
        <a:p>
          <a:r>
            <a:rPr lang="en-US" dirty="0"/>
            <a:t>Self-study submitted (Spring/ Summer)</a:t>
          </a:r>
        </a:p>
      </dgm:t>
    </dgm:pt>
    <dgm:pt modelId="{3976770F-ABCB-46C0-BC68-68A58BD2D96F}" type="parTrans" cxnId="{E8ABC58B-63B0-43D1-A0B4-39A03FFFA40D}">
      <dgm:prSet/>
      <dgm:spPr/>
      <dgm:t>
        <a:bodyPr/>
        <a:lstStyle/>
        <a:p>
          <a:endParaRPr lang="en-US"/>
        </a:p>
      </dgm:t>
    </dgm:pt>
    <dgm:pt modelId="{72997E43-BD49-4A87-96F4-26CE27B7F368}" type="sibTrans" cxnId="{E8ABC58B-63B0-43D1-A0B4-39A03FFFA40D}">
      <dgm:prSet/>
      <dgm:spPr/>
      <dgm:t>
        <a:bodyPr/>
        <a:lstStyle/>
        <a:p>
          <a:endParaRPr lang="en-US"/>
        </a:p>
      </dgm:t>
    </dgm:pt>
    <dgm:pt modelId="{566AAE88-A7AD-4FD8-B927-D5EA5093A8F8}">
      <dgm:prSet/>
      <dgm:spPr/>
      <dgm:t>
        <a:bodyPr/>
        <a:lstStyle/>
        <a:p>
          <a:r>
            <a:rPr lang="en-US" dirty="0"/>
            <a:t>FFR</a:t>
          </a:r>
        </a:p>
      </dgm:t>
    </dgm:pt>
    <dgm:pt modelId="{DE61250A-4533-476B-9BAD-A52B3AC7F361}" type="parTrans" cxnId="{D1E524FB-0199-40BC-A327-9EBA7BF6F42C}">
      <dgm:prSet/>
      <dgm:spPr/>
      <dgm:t>
        <a:bodyPr/>
        <a:lstStyle/>
        <a:p>
          <a:endParaRPr lang="en-US"/>
        </a:p>
      </dgm:t>
    </dgm:pt>
    <dgm:pt modelId="{CDD1A917-671A-4BD5-90F5-CBD292A163B6}" type="sibTrans" cxnId="{D1E524FB-0199-40BC-A327-9EBA7BF6F42C}">
      <dgm:prSet/>
      <dgm:spPr/>
      <dgm:t>
        <a:bodyPr/>
        <a:lstStyle/>
        <a:p>
          <a:endParaRPr lang="en-US"/>
        </a:p>
      </dgm:t>
    </dgm:pt>
    <dgm:pt modelId="{F214983C-7464-41BA-9EDE-3A67596BA183}">
      <dgm:prSet/>
      <dgm:spPr/>
      <dgm:t>
        <a:bodyPr/>
        <a:lstStyle/>
        <a:p>
          <a:r>
            <a:rPr lang="en-US" dirty="0"/>
            <a:t>Addendum</a:t>
          </a:r>
        </a:p>
      </dgm:t>
    </dgm:pt>
    <dgm:pt modelId="{44F67B53-98CF-47B0-B8AD-B33B8AF4F8FC}" type="parTrans" cxnId="{F731C027-EB7C-4B0B-9391-FD635268205A}">
      <dgm:prSet/>
      <dgm:spPr/>
      <dgm:t>
        <a:bodyPr/>
        <a:lstStyle/>
        <a:p>
          <a:endParaRPr lang="en-US"/>
        </a:p>
      </dgm:t>
    </dgm:pt>
    <dgm:pt modelId="{F69AFD07-DBFA-4638-B545-3D0E0C8B2789}" type="sibTrans" cxnId="{F731C027-EB7C-4B0B-9391-FD635268205A}">
      <dgm:prSet/>
      <dgm:spPr/>
      <dgm:t>
        <a:bodyPr/>
        <a:lstStyle/>
        <a:p>
          <a:endParaRPr lang="en-US"/>
        </a:p>
      </dgm:t>
    </dgm:pt>
    <dgm:pt modelId="{0494F6FB-7AB3-4B25-A456-A35975932913}">
      <dgm:prSet/>
      <dgm:spPr/>
      <dgm:t>
        <a:bodyPr/>
        <a:lstStyle/>
        <a:p>
          <a:r>
            <a:rPr lang="en-US" dirty="0"/>
            <a:t>Site visit prep</a:t>
          </a:r>
        </a:p>
      </dgm:t>
    </dgm:pt>
    <dgm:pt modelId="{FCA67AF7-83E5-490E-8860-33CFC7866E99}" type="parTrans" cxnId="{D035DF5B-222A-4F4E-BFC5-14602405FA82}">
      <dgm:prSet/>
      <dgm:spPr/>
      <dgm:t>
        <a:bodyPr/>
        <a:lstStyle/>
        <a:p>
          <a:endParaRPr lang="en-US"/>
        </a:p>
      </dgm:t>
    </dgm:pt>
    <dgm:pt modelId="{03F5BDB8-D9A3-4AFE-ADAC-9F70908AC372}" type="sibTrans" cxnId="{D035DF5B-222A-4F4E-BFC5-14602405FA82}">
      <dgm:prSet/>
      <dgm:spPr/>
      <dgm:t>
        <a:bodyPr/>
        <a:lstStyle/>
        <a:p>
          <a:endParaRPr lang="en-US"/>
        </a:p>
      </dgm:t>
    </dgm:pt>
    <dgm:pt modelId="{B50199B2-F053-4F2E-920C-BBFF3D168437}">
      <dgm:prSet/>
      <dgm:spPr/>
      <dgm:t>
        <a:bodyPr/>
        <a:lstStyle/>
        <a:p>
          <a:r>
            <a:rPr lang="en-US" dirty="0"/>
            <a:t>State program review due</a:t>
          </a:r>
        </a:p>
      </dgm:t>
    </dgm:pt>
    <dgm:pt modelId="{21705732-A42D-4099-A04C-1638BBFB8951}" type="parTrans" cxnId="{BF0670D7-A137-41E7-B01C-2B6725F19BAE}">
      <dgm:prSet/>
      <dgm:spPr/>
      <dgm:t>
        <a:bodyPr/>
        <a:lstStyle/>
        <a:p>
          <a:endParaRPr lang="en-US"/>
        </a:p>
      </dgm:t>
    </dgm:pt>
    <dgm:pt modelId="{8C61DD8E-51DD-48B1-BF39-F398DF1F98F5}" type="sibTrans" cxnId="{BF0670D7-A137-41E7-B01C-2B6725F19BAE}">
      <dgm:prSet/>
      <dgm:spPr/>
      <dgm:t>
        <a:bodyPr/>
        <a:lstStyle/>
        <a:p>
          <a:endParaRPr lang="en-US"/>
        </a:p>
      </dgm:t>
    </dgm:pt>
    <dgm:pt modelId="{440F09A9-8D50-4A28-8F79-0D153598BCEB}">
      <dgm:prSet/>
      <dgm:spPr/>
      <dgm:t>
        <a:bodyPr/>
        <a:lstStyle/>
        <a:p>
          <a:r>
            <a:rPr lang="en-US" dirty="0"/>
            <a:t>Data collection period</a:t>
          </a:r>
        </a:p>
      </dgm:t>
    </dgm:pt>
    <dgm:pt modelId="{0F9DDF70-7F96-44A9-8DC3-D42AAC0A1BB3}" type="parTrans" cxnId="{B607518E-E427-4716-AB00-D81AABF75476}">
      <dgm:prSet/>
      <dgm:spPr/>
      <dgm:t>
        <a:bodyPr/>
        <a:lstStyle/>
        <a:p>
          <a:endParaRPr lang="en-US"/>
        </a:p>
      </dgm:t>
    </dgm:pt>
    <dgm:pt modelId="{8DC361D3-4032-4903-BF3C-3562ED0BC590}" type="sibTrans" cxnId="{B607518E-E427-4716-AB00-D81AABF75476}">
      <dgm:prSet/>
      <dgm:spPr/>
      <dgm:t>
        <a:bodyPr/>
        <a:lstStyle/>
        <a:p>
          <a:endParaRPr lang="en-US"/>
        </a:p>
      </dgm:t>
    </dgm:pt>
    <dgm:pt modelId="{57F6959C-176A-421D-9B3A-A9015D9D02BE}">
      <dgm:prSet/>
      <dgm:spPr/>
      <dgm:t>
        <a:bodyPr/>
        <a:lstStyle/>
        <a:p>
          <a:r>
            <a:rPr lang="en-US" dirty="0"/>
            <a:t>Data collection period</a:t>
          </a:r>
        </a:p>
      </dgm:t>
    </dgm:pt>
    <dgm:pt modelId="{684365B9-5F5B-47C0-BA10-9A87690AC18A}" type="parTrans" cxnId="{F1816381-3B2A-4BFE-9DD0-6F577A410E60}">
      <dgm:prSet/>
      <dgm:spPr/>
      <dgm:t>
        <a:bodyPr/>
        <a:lstStyle/>
        <a:p>
          <a:endParaRPr lang="en-US"/>
        </a:p>
      </dgm:t>
    </dgm:pt>
    <dgm:pt modelId="{E40D39F9-AA00-4337-8D54-17169431D645}" type="sibTrans" cxnId="{F1816381-3B2A-4BFE-9DD0-6F577A410E60}">
      <dgm:prSet/>
      <dgm:spPr/>
      <dgm:t>
        <a:bodyPr/>
        <a:lstStyle/>
        <a:p>
          <a:endParaRPr lang="en-US"/>
        </a:p>
      </dgm:t>
    </dgm:pt>
    <dgm:pt modelId="{B5327823-5D41-4C7E-A254-94988384CB46}">
      <dgm:prSet/>
      <dgm:spPr/>
      <dgm:t>
        <a:bodyPr/>
        <a:lstStyle/>
        <a:p>
          <a:r>
            <a:rPr lang="en-US" dirty="0"/>
            <a:t>Data collection period (pilot new assessments)</a:t>
          </a:r>
        </a:p>
      </dgm:t>
    </dgm:pt>
    <dgm:pt modelId="{82FC2DE8-2DB0-4A05-A98F-F62D9A8AFBB0}" type="parTrans" cxnId="{507EFB0E-7EE1-4BE9-81C5-58CD29E8DF7D}">
      <dgm:prSet/>
      <dgm:spPr/>
      <dgm:t>
        <a:bodyPr/>
        <a:lstStyle/>
        <a:p>
          <a:endParaRPr lang="en-US"/>
        </a:p>
      </dgm:t>
    </dgm:pt>
    <dgm:pt modelId="{4B5BB86A-12D4-4195-AE3D-2FAF3DBA0DA1}" type="sibTrans" cxnId="{507EFB0E-7EE1-4BE9-81C5-58CD29E8DF7D}">
      <dgm:prSet/>
      <dgm:spPr/>
      <dgm:t>
        <a:bodyPr/>
        <a:lstStyle/>
        <a:p>
          <a:endParaRPr lang="en-US"/>
        </a:p>
      </dgm:t>
    </dgm:pt>
    <dgm:pt modelId="{83F219EE-E5B8-41CF-AF82-ACD7B66579DE}">
      <dgm:prSet/>
      <dgm:spPr/>
      <dgm:t>
        <a:bodyPr/>
        <a:lstStyle/>
        <a:p>
          <a:r>
            <a:rPr lang="en-US" dirty="0"/>
            <a:t>Analyze pilot data, make changes if necessary</a:t>
          </a:r>
        </a:p>
      </dgm:t>
    </dgm:pt>
    <dgm:pt modelId="{D30032D6-0CA9-434C-8154-1AB5ED90AF56}" type="parTrans" cxnId="{DA3E5A57-21D8-4BC4-AC48-9571408C871A}">
      <dgm:prSet/>
      <dgm:spPr/>
      <dgm:t>
        <a:bodyPr/>
        <a:lstStyle/>
        <a:p>
          <a:endParaRPr lang="en-US"/>
        </a:p>
      </dgm:t>
    </dgm:pt>
    <dgm:pt modelId="{CFBFD65E-BE88-4FD0-8CA9-C23A25943E56}" type="sibTrans" cxnId="{DA3E5A57-21D8-4BC4-AC48-9571408C871A}">
      <dgm:prSet/>
      <dgm:spPr/>
      <dgm:t>
        <a:bodyPr/>
        <a:lstStyle/>
        <a:p>
          <a:endParaRPr lang="en-US"/>
        </a:p>
      </dgm:t>
    </dgm:pt>
    <dgm:pt modelId="{3FE3262E-94B7-4854-B907-D876F6355854}">
      <dgm:prSet/>
      <dgm:spPr/>
      <dgm:t>
        <a:bodyPr/>
        <a:lstStyle/>
        <a:p>
          <a:r>
            <a:rPr lang="en-US" dirty="0"/>
            <a:t>Start writing self-study</a:t>
          </a:r>
        </a:p>
      </dgm:t>
    </dgm:pt>
    <dgm:pt modelId="{91B0432C-AA55-4379-8A93-DC24FA814A98}" type="parTrans" cxnId="{6E75C747-9F66-4C3D-8AEE-2BBB0C6D1E39}">
      <dgm:prSet/>
      <dgm:spPr/>
      <dgm:t>
        <a:bodyPr/>
        <a:lstStyle/>
        <a:p>
          <a:endParaRPr lang="en-US"/>
        </a:p>
      </dgm:t>
    </dgm:pt>
    <dgm:pt modelId="{679B7EBE-317E-4E0C-B29E-52B119ABFD80}" type="sibTrans" cxnId="{6E75C747-9F66-4C3D-8AEE-2BBB0C6D1E39}">
      <dgm:prSet/>
      <dgm:spPr/>
      <dgm:t>
        <a:bodyPr/>
        <a:lstStyle/>
        <a:p>
          <a:endParaRPr lang="en-US"/>
        </a:p>
      </dgm:t>
    </dgm:pt>
    <dgm:pt modelId="{6814C2A3-9C27-441F-9CC7-CA3BF482FC5B}">
      <dgm:prSet/>
      <dgm:spPr/>
      <dgm:t>
        <a:bodyPr/>
        <a:lstStyle/>
        <a:p>
          <a:r>
            <a:rPr lang="en-US" dirty="0"/>
            <a:t>Self-study writing</a:t>
          </a:r>
        </a:p>
      </dgm:t>
    </dgm:pt>
    <dgm:pt modelId="{881A74CB-2036-4241-BC71-A18C7D65A771}" type="parTrans" cxnId="{70339AC3-5850-4599-AB20-FE91AA076D54}">
      <dgm:prSet/>
      <dgm:spPr/>
      <dgm:t>
        <a:bodyPr/>
        <a:lstStyle/>
        <a:p>
          <a:endParaRPr lang="en-US"/>
        </a:p>
      </dgm:t>
    </dgm:pt>
    <dgm:pt modelId="{08600CDA-F371-4F1C-8C80-F693EDF6202F}" type="sibTrans" cxnId="{70339AC3-5850-4599-AB20-FE91AA076D54}">
      <dgm:prSet/>
      <dgm:spPr/>
      <dgm:t>
        <a:bodyPr/>
        <a:lstStyle/>
        <a:p>
          <a:endParaRPr lang="en-US"/>
        </a:p>
      </dgm:t>
    </dgm:pt>
    <dgm:pt modelId="{5F4000BC-603D-4FD1-8966-BD0827BDBFFA}">
      <dgm:prSet/>
      <dgm:spPr/>
      <dgm:t>
        <a:bodyPr/>
        <a:lstStyle/>
        <a:p>
          <a:r>
            <a:rPr lang="en-US" dirty="0"/>
            <a:t>Select site visit date</a:t>
          </a:r>
        </a:p>
      </dgm:t>
    </dgm:pt>
    <dgm:pt modelId="{C3A84810-6FBA-4DA2-9696-FEE74F9FAA58}" type="parTrans" cxnId="{D3271F01-9947-4B7F-B627-ABE498EEB818}">
      <dgm:prSet/>
      <dgm:spPr/>
      <dgm:t>
        <a:bodyPr/>
        <a:lstStyle/>
        <a:p>
          <a:endParaRPr lang="en-US"/>
        </a:p>
      </dgm:t>
    </dgm:pt>
    <dgm:pt modelId="{3E811B55-FAD0-4C8C-9BD7-6CC465DC0A51}" type="sibTrans" cxnId="{D3271F01-9947-4B7F-B627-ABE498EEB818}">
      <dgm:prSet/>
      <dgm:spPr/>
      <dgm:t>
        <a:bodyPr/>
        <a:lstStyle/>
        <a:p>
          <a:endParaRPr lang="en-US"/>
        </a:p>
      </dgm:t>
    </dgm:pt>
    <dgm:pt modelId="{BFC006EE-4C71-4F45-B1E5-0CC76545F8B6}">
      <dgm:prSet phldrT="[Text]" custT="1"/>
      <dgm:spPr/>
      <dgm:t>
        <a:bodyPr/>
        <a:lstStyle/>
        <a:p>
          <a:r>
            <a:rPr lang="en-US" sz="1000" dirty="0"/>
            <a:t>We are here!</a:t>
          </a:r>
        </a:p>
      </dgm:t>
    </dgm:pt>
    <dgm:pt modelId="{8A03DC7F-7089-4C44-90CE-8C222A356AA7}" type="parTrans" cxnId="{FF8500E9-1797-4EE8-B8D3-9FF8F118B20E}">
      <dgm:prSet/>
      <dgm:spPr/>
      <dgm:t>
        <a:bodyPr/>
        <a:lstStyle/>
        <a:p>
          <a:endParaRPr lang="en-US"/>
        </a:p>
      </dgm:t>
    </dgm:pt>
    <dgm:pt modelId="{5030B0E3-2FA0-4F89-9B6C-BCF75088EC43}" type="sibTrans" cxnId="{FF8500E9-1797-4EE8-B8D3-9FF8F118B20E}">
      <dgm:prSet/>
      <dgm:spPr/>
      <dgm:t>
        <a:bodyPr/>
        <a:lstStyle/>
        <a:p>
          <a:endParaRPr lang="en-US"/>
        </a:p>
      </dgm:t>
    </dgm:pt>
    <dgm:pt modelId="{0C70E6D5-93A0-4D35-8431-1DEAF1B0E689}" type="pres">
      <dgm:prSet presAssocID="{6C7FC0B7-EDAC-4405-9F59-2F69AFCAFA93}" presName="linearFlow" presStyleCnt="0">
        <dgm:presLayoutVars>
          <dgm:dir/>
          <dgm:animLvl val="lvl"/>
          <dgm:resizeHandles val="exact"/>
        </dgm:presLayoutVars>
      </dgm:prSet>
      <dgm:spPr/>
    </dgm:pt>
    <dgm:pt modelId="{A7A857FC-A73B-44E0-81D3-5414E7AEF12F}" type="pres">
      <dgm:prSet presAssocID="{AAB073CD-EC8E-485A-98D3-C190E4623DDE}" presName="composite" presStyleCnt="0"/>
      <dgm:spPr/>
    </dgm:pt>
    <dgm:pt modelId="{59617F8A-60C4-47A8-92AB-7BD836FB093E}" type="pres">
      <dgm:prSet presAssocID="{AAB073CD-EC8E-485A-98D3-C190E4623DDE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35985953-6B08-43A4-A33B-613A8CD1D5C7}" type="pres">
      <dgm:prSet presAssocID="{AAB073CD-EC8E-485A-98D3-C190E4623DDE}" presName="parSh" presStyleLbl="node1" presStyleIdx="0" presStyleCnt="8"/>
      <dgm:spPr/>
    </dgm:pt>
    <dgm:pt modelId="{428F1C8F-5E68-4090-A3DE-4BF53A3D2161}" type="pres">
      <dgm:prSet presAssocID="{AAB073CD-EC8E-485A-98D3-C190E4623DDE}" presName="desTx" presStyleLbl="fgAcc1" presStyleIdx="0" presStyleCnt="8">
        <dgm:presLayoutVars>
          <dgm:bulletEnabled val="1"/>
        </dgm:presLayoutVars>
      </dgm:prSet>
      <dgm:spPr/>
    </dgm:pt>
    <dgm:pt modelId="{B35AE51C-6B1B-43E2-88D2-F57016BB596C}" type="pres">
      <dgm:prSet presAssocID="{89271D0C-9098-4F3F-B322-9FADC8D78FA7}" presName="sibTrans" presStyleLbl="sibTrans2D1" presStyleIdx="0" presStyleCnt="7"/>
      <dgm:spPr/>
    </dgm:pt>
    <dgm:pt modelId="{574AF0CF-2006-48A8-ACAE-F65E391264D5}" type="pres">
      <dgm:prSet presAssocID="{89271D0C-9098-4F3F-B322-9FADC8D78FA7}" presName="connTx" presStyleLbl="sibTrans2D1" presStyleIdx="0" presStyleCnt="7"/>
      <dgm:spPr/>
    </dgm:pt>
    <dgm:pt modelId="{D0A73935-EE68-4626-828B-A453E18A9F00}" type="pres">
      <dgm:prSet presAssocID="{F7D7FD5C-5AB9-4C1C-8FE9-BD6CDCF12BFE}" presName="composite" presStyleCnt="0"/>
      <dgm:spPr/>
    </dgm:pt>
    <dgm:pt modelId="{BEA07907-00F1-4834-9EC3-4E35089A6FDA}" type="pres">
      <dgm:prSet presAssocID="{F7D7FD5C-5AB9-4C1C-8FE9-BD6CDCF12BFE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5B687E99-18DB-483D-8651-4FC3E44E45C7}" type="pres">
      <dgm:prSet presAssocID="{F7D7FD5C-5AB9-4C1C-8FE9-BD6CDCF12BFE}" presName="parSh" presStyleLbl="node1" presStyleIdx="1" presStyleCnt="8"/>
      <dgm:spPr/>
    </dgm:pt>
    <dgm:pt modelId="{66EF1CF1-5C84-4FC6-8C87-4AB0254FAD91}" type="pres">
      <dgm:prSet presAssocID="{F7D7FD5C-5AB9-4C1C-8FE9-BD6CDCF12BFE}" presName="desTx" presStyleLbl="fgAcc1" presStyleIdx="1" presStyleCnt="8">
        <dgm:presLayoutVars>
          <dgm:bulletEnabled val="1"/>
        </dgm:presLayoutVars>
      </dgm:prSet>
      <dgm:spPr/>
    </dgm:pt>
    <dgm:pt modelId="{6D56F94A-B0A0-4771-A41F-8D3C0BF8927C}" type="pres">
      <dgm:prSet presAssocID="{EC6C1688-364D-4635-A73C-2636A48770C9}" presName="sibTrans" presStyleLbl="sibTrans2D1" presStyleIdx="1" presStyleCnt="7"/>
      <dgm:spPr/>
    </dgm:pt>
    <dgm:pt modelId="{5B2088BD-A65B-4483-9ACD-08BE8DF18C75}" type="pres">
      <dgm:prSet presAssocID="{EC6C1688-364D-4635-A73C-2636A48770C9}" presName="connTx" presStyleLbl="sibTrans2D1" presStyleIdx="1" presStyleCnt="7"/>
      <dgm:spPr/>
    </dgm:pt>
    <dgm:pt modelId="{21129208-EFD3-4090-8A07-1FF97AB49B0E}" type="pres">
      <dgm:prSet presAssocID="{172B19D4-26BC-4A09-B15A-E20156198B27}" presName="composite" presStyleCnt="0"/>
      <dgm:spPr/>
    </dgm:pt>
    <dgm:pt modelId="{223C580E-8E8F-4297-AAE4-601DA0A81AA9}" type="pres">
      <dgm:prSet presAssocID="{172B19D4-26BC-4A09-B15A-E20156198B27}" presName="parTx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20F3DA2D-5706-4091-97A0-B3CD56E366B4}" type="pres">
      <dgm:prSet presAssocID="{172B19D4-26BC-4A09-B15A-E20156198B27}" presName="parSh" presStyleLbl="node1" presStyleIdx="2" presStyleCnt="8"/>
      <dgm:spPr/>
    </dgm:pt>
    <dgm:pt modelId="{A38DD1BD-E0A3-4B11-B4FB-EB17001C16FF}" type="pres">
      <dgm:prSet presAssocID="{172B19D4-26BC-4A09-B15A-E20156198B27}" presName="desTx" presStyleLbl="fgAcc1" presStyleIdx="2" presStyleCnt="8">
        <dgm:presLayoutVars>
          <dgm:bulletEnabled val="1"/>
        </dgm:presLayoutVars>
      </dgm:prSet>
      <dgm:spPr/>
    </dgm:pt>
    <dgm:pt modelId="{419A4771-B138-481D-9CCC-E443427E1FB6}" type="pres">
      <dgm:prSet presAssocID="{2CAB3BAB-7B45-4216-9869-3BDFD6B2CBF0}" presName="sibTrans" presStyleLbl="sibTrans2D1" presStyleIdx="2" presStyleCnt="7"/>
      <dgm:spPr/>
    </dgm:pt>
    <dgm:pt modelId="{55A07D25-C7AE-45BE-A188-6D0EC880579B}" type="pres">
      <dgm:prSet presAssocID="{2CAB3BAB-7B45-4216-9869-3BDFD6B2CBF0}" presName="connTx" presStyleLbl="sibTrans2D1" presStyleIdx="2" presStyleCnt="7"/>
      <dgm:spPr/>
    </dgm:pt>
    <dgm:pt modelId="{C9819107-E5AF-44E7-BD84-EC127B42945B}" type="pres">
      <dgm:prSet presAssocID="{818A41DB-DEF6-4E42-9834-E1EFE0B04DD5}" presName="composite" presStyleCnt="0"/>
      <dgm:spPr/>
    </dgm:pt>
    <dgm:pt modelId="{261219E2-1209-4309-A607-F10E56F6CB6C}" type="pres">
      <dgm:prSet presAssocID="{818A41DB-DEF6-4E42-9834-E1EFE0B04DD5}" presName="parTx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1F57196F-8E96-4D03-87F1-25B4526E2B57}" type="pres">
      <dgm:prSet presAssocID="{818A41DB-DEF6-4E42-9834-E1EFE0B04DD5}" presName="parSh" presStyleLbl="node1" presStyleIdx="3" presStyleCnt="8"/>
      <dgm:spPr/>
    </dgm:pt>
    <dgm:pt modelId="{8A9E9A5C-EB8B-42AB-9A67-3E0B54789DB8}" type="pres">
      <dgm:prSet presAssocID="{818A41DB-DEF6-4E42-9834-E1EFE0B04DD5}" presName="desTx" presStyleLbl="fgAcc1" presStyleIdx="3" presStyleCnt="8">
        <dgm:presLayoutVars>
          <dgm:bulletEnabled val="1"/>
        </dgm:presLayoutVars>
      </dgm:prSet>
      <dgm:spPr/>
    </dgm:pt>
    <dgm:pt modelId="{6A90BE61-83D7-43D9-B830-7A5A296EA760}" type="pres">
      <dgm:prSet presAssocID="{E90FB100-57C5-49EC-BFBC-4FE5969DE0F3}" presName="sibTrans" presStyleLbl="sibTrans2D1" presStyleIdx="3" presStyleCnt="7"/>
      <dgm:spPr/>
    </dgm:pt>
    <dgm:pt modelId="{62F97596-0503-4166-9AC6-5F67C02CB5DE}" type="pres">
      <dgm:prSet presAssocID="{E90FB100-57C5-49EC-BFBC-4FE5969DE0F3}" presName="connTx" presStyleLbl="sibTrans2D1" presStyleIdx="3" presStyleCnt="7"/>
      <dgm:spPr/>
    </dgm:pt>
    <dgm:pt modelId="{08567F30-D2CF-45C7-8778-E6C8CA5DB48D}" type="pres">
      <dgm:prSet presAssocID="{D29C0278-D0DA-4BF9-AB2B-FE04ADE48628}" presName="composite" presStyleCnt="0"/>
      <dgm:spPr/>
    </dgm:pt>
    <dgm:pt modelId="{609888A2-702A-43A1-BA32-10A421F7AB19}" type="pres">
      <dgm:prSet presAssocID="{D29C0278-D0DA-4BF9-AB2B-FE04ADE48628}" presName="parTx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18B1FEE8-4457-44CF-8E0A-6DA6B053FEBF}" type="pres">
      <dgm:prSet presAssocID="{D29C0278-D0DA-4BF9-AB2B-FE04ADE48628}" presName="parSh" presStyleLbl="node1" presStyleIdx="4" presStyleCnt="8"/>
      <dgm:spPr/>
    </dgm:pt>
    <dgm:pt modelId="{C9168554-5DA8-4DC7-A765-4C1F8237ACC3}" type="pres">
      <dgm:prSet presAssocID="{D29C0278-D0DA-4BF9-AB2B-FE04ADE48628}" presName="desTx" presStyleLbl="fgAcc1" presStyleIdx="4" presStyleCnt="8">
        <dgm:presLayoutVars>
          <dgm:bulletEnabled val="1"/>
        </dgm:presLayoutVars>
      </dgm:prSet>
      <dgm:spPr/>
    </dgm:pt>
    <dgm:pt modelId="{33F06436-A87A-4AE1-982A-523046149948}" type="pres">
      <dgm:prSet presAssocID="{F9E7D366-EFC6-4CE1-84D1-CE2163F1937C}" presName="sibTrans" presStyleLbl="sibTrans2D1" presStyleIdx="4" presStyleCnt="7"/>
      <dgm:spPr/>
    </dgm:pt>
    <dgm:pt modelId="{E008EAA4-41CA-422B-8209-CD2B971108E3}" type="pres">
      <dgm:prSet presAssocID="{F9E7D366-EFC6-4CE1-84D1-CE2163F1937C}" presName="connTx" presStyleLbl="sibTrans2D1" presStyleIdx="4" presStyleCnt="7"/>
      <dgm:spPr/>
    </dgm:pt>
    <dgm:pt modelId="{BC4BE713-3A11-437C-83B1-92B9CED0D7BE}" type="pres">
      <dgm:prSet presAssocID="{53FCC68F-B150-4D73-9251-13F501224E04}" presName="composite" presStyleCnt="0"/>
      <dgm:spPr/>
    </dgm:pt>
    <dgm:pt modelId="{A2181623-E90E-453A-A327-8575214AD3EB}" type="pres">
      <dgm:prSet presAssocID="{53FCC68F-B150-4D73-9251-13F501224E04}" presName="parTx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914E6AF5-7833-4121-A838-26E88641F1E9}" type="pres">
      <dgm:prSet presAssocID="{53FCC68F-B150-4D73-9251-13F501224E04}" presName="parSh" presStyleLbl="node1" presStyleIdx="5" presStyleCnt="8"/>
      <dgm:spPr/>
    </dgm:pt>
    <dgm:pt modelId="{398EF7EB-8903-4900-A568-8AEE58904AFE}" type="pres">
      <dgm:prSet presAssocID="{53FCC68F-B150-4D73-9251-13F501224E04}" presName="desTx" presStyleLbl="fgAcc1" presStyleIdx="5" presStyleCnt="8">
        <dgm:presLayoutVars>
          <dgm:bulletEnabled val="1"/>
        </dgm:presLayoutVars>
      </dgm:prSet>
      <dgm:spPr/>
    </dgm:pt>
    <dgm:pt modelId="{AD896185-7012-421A-874F-8F7C4C201DD9}" type="pres">
      <dgm:prSet presAssocID="{52A7E415-87C0-4BF7-8C57-5188D31342FB}" presName="sibTrans" presStyleLbl="sibTrans2D1" presStyleIdx="5" presStyleCnt="7"/>
      <dgm:spPr/>
    </dgm:pt>
    <dgm:pt modelId="{C687BBFA-F207-48E1-8466-7AA0B3E36385}" type="pres">
      <dgm:prSet presAssocID="{52A7E415-87C0-4BF7-8C57-5188D31342FB}" presName="connTx" presStyleLbl="sibTrans2D1" presStyleIdx="5" presStyleCnt="7"/>
      <dgm:spPr/>
    </dgm:pt>
    <dgm:pt modelId="{C33B41AB-F883-43C9-B2DE-B8E51F8B1086}" type="pres">
      <dgm:prSet presAssocID="{39336C70-64CE-40E9-A4B5-B308DB9D9DE0}" presName="composite" presStyleCnt="0"/>
      <dgm:spPr/>
    </dgm:pt>
    <dgm:pt modelId="{12A019BC-82DF-4027-AAC0-5645B8DCE64D}" type="pres">
      <dgm:prSet presAssocID="{39336C70-64CE-40E9-A4B5-B308DB9D9DE0}" presName="parTx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730CAF44-03D4-4285-A05B-E1870A928BE1}" type="pres">
      <dgm:prSet presAssocID="{39336C70-64CE-40E9-A4B5-B308DB9D9DE0}" presName="parSh" presStyleLbl="node1" presStyleIdx="6" presStyleCnt="8"/>
      <dgm:spPr/>
    </dgm:pt>
    <dgm:pt modelId="{4E411467-FA84-41D6-A638-D031DDF5F887}" type="pres">
      <dgm:prSet presAssocID="{39336C70-64CE-40E9-A4B5-B308DB9D9DE0}" presName="desTx" presStyleLbl="fgAcc1" presStyleIdx="6" presStyleCnt="8">
        <dgm:presLayoutVars>
          <dgm:bulletEnabled val="1"/>
        </dgm:presLayoutVars>
      </dgm:prSet>
      <dgm:spPr/>
    </dgm:pt>
    <dgm:pt modelId="{9B349C0D-8F7D-4B33-B11F-0AA8CFC246B1}" type="pres">
      <dgm:prSet presAssocID="{BE2B347E-F43E-4446-B0E8-0CCBFD0A183B}" presName="sibTrans" presStyleLbl="sibTrans2D1" presStyleIdx="6" presStyleCnt="7"/>
      <dgm:spPr/>
    </dgm:pt>
    <dgm:pt modelId="{E349BA15-BE8E-45EC-B5CF-D0F9EE9DBF37}" type="pres">
      <dgm:prSet presAssocID="{BE2B347E-F43E-4446-B0E8-0CCBFD0A183B}" presName="connTx" presStyleLbl="sibTrans2D1" presStyleIdx="6" presStyleCnt="7"/>
      <dgm:spPr/>
    </dgm:pt>
    <dgm:pt modelId="{7124A8F4-F6B7-4A93-A46B-3C8004CF16D1}" type="pres">
      <dgm:prSet presAssocID="{E72BAD97-6D40-438B-8EC7-ADB01FE87623}" presName="composite" presStyleCnt="0"/>
      <dgm:spPr/>
    </dgm:pt>
    <dgm:pt modelId="{7C0D6F65-8B13-4EC6-AEA4-D3274517FBBA}" type="pres">
      <dgm:prSet presAssocID="{E72BAD97-6D40-438B-8EC7-ADB01FE87623}" presName="parTx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41BCB0F6-121B-4ADF-8B4F-4E41EF17B93C}" type="pres">
      <dgm:prSet presAssocID="{E72BAD97-6D40-438B-8EC7-ADB01FE87623}" presName="parSh" presStyleLbl="node1" presStyleIdx="7" presStyleCnt="8"/>
      <dgm:spPr/>
    </dgm:pt>
    <dgm:pt modelId="{C1CAB8D8-BC05-4009-A3FC-28B3625D4AB7}" type="pres">
      <dgm:prSet presAssocID="{E72BAD97-6D40-438B-8EC7-ADB01FE87623}" presName="desTx" presStyleLbl="fgAcc1" presStyleIdx="7" presStyleCnt="8" custLinFactNeighborX="-1235" custLinFactNeighborY="2659">
        <dgm:presLayoutVars>
          <dgm:bulletEnabled val="1"/>
        </dgm:presLayoutVars>
      </dgm:prSet>
      <dgm:spPr/>
    </dgm:pt>
  </dgm:ptLst>
  <dgm:cxnLst>
    <dgm:cxn modelId="{D3271F01-9947-4B7F-B627-ABE498EEB818}" srcId="{D29C0278-D0DA-4BF9-AB2B-FE04ADE48628}" destId="{5F4000BC-603D-4FD1-8966-BD0827BDBFFA}" srcOrd="1" destOrd="0" parTransId="{C3A84810-6FBA-4DA2-9696-FEE74F9FAA58}" sibTransId="{3E811B55-FAD0-4C8C-9BD7-6CC465DC0A51}"/>
    <dgm:cxn modelId="{507EFB0E-7EE1-4BE9-81C5-58CD29E8DF7D}" srcId="{F7D7FD5C-5AB9-4C1C-8FE9-BD6CDCF12BFE}" destId="{B5327823-5D41-4C7E-A254-94988384CB46}" srcOrd="0" destOrd="0" parTransId="{82FC2DE8-2DB0-4A05-A98F-F62D9A8AFBB0}" sibTransId="{4B5BB86A-12D4-4195-AE3D-2FAF3DBA0DA1}"/>
    <dgm:cxn modelId="{19FD2D11-FBD7-4587-A211-954AF0D7D6CF}" type="presOf" srcId="{F7D7FD5C-5AB9-4C1C-8FE9-BD6CDCF12BFE}" destId="{5B687E99-18DB-483D-8651-4FC3E44E45C7}" srcOrd="1" destOrd="0" presId="urn:microsoft.com/office/officeart/2005/8/layout/process3"/>
    <dgm:cxn modelId="{2D72BE14-9C63-46E7-B8B7-D1E2C4936F13}" type="presOf" srcId="{53FCC68F-B150-4D73-9251-13F501224E04}" destId="{A2181623-E90E-453A-A327-8575214AD3EB}" srcOrd="0" destOrd="0" presId="urn:microsoft.com/office/officeart/2005/8/layout/process3"/>
    <dgm:cxn modelId="{05EEF126-E2F9-4A22-88D3-1F98BCFB2B2F}" type="presOf" srcId="{6C7FC0B7-EDAC-4405-9F59-2F69AFCAFA93}" destId="{0C70E6D5-93A0-4D35-8431-1DEAF1B0E689}" srcOrd="0" destOrd="0" presId="urn:microsoft.com/office/officeart/2005/8/layout/process3"/>
    <dgm:cxn modelId="{F731C027-EB7C-4B0B-9391-FD635268205A}" srcId="{39336C70-64CE-40E9-A4B5-B308DB9D9DE0}" destId="{F214983C-7464-41BA-9EDE-3A67596BA183}" srcOrd="1" destOrd="0" parTransId="{44F67B53-98CF-47B0-B8AD-B33B8AF4F8FC}" sibTransId="{F69AFD07-DBFA-4638-B545-3D0E0C8B2789}"/>
    <dgm:cxn modelId="{068EC628-A93F-4A65-B30B-630EF454CBB7}" srcId="{6C7FC0B7-EDAC-4405-9F59-2F69AFCAFA93}" destId="{AAB073CD-EC8E-485A-98D3-C190E4623DDE}" srcOrd="0" destOrd="0" parTransId="{8FD36121-8AC4-4C41-A607-F604CEB073CF}" sibTransId="{89271D0C-9098-4F3F-B322-9FADC8D78FA7}"/>
    <dgm:cxn modelId="{A1DC9C2B-DB6E-4A21-9184-2A3664545595}" type="presOf" srcId="{0494F6FB-7AB3-4B25-A456-A35975932913}" destId="{4E411467-FA84-41D6-A638-D031DDF5F887}" srcOrd="0" destOrd="2" presId="urn:microsoft.com/office/officeart/2005/8/layout/process3"/>
    <dgm:cxn modelId="{B091C236-88DA-460F-BB91-8882C67A52C8}" type="presOf" srcId="{83F219EE-E5B8-41CF-AF82-ACD7B66579DE}" destId="{A38DD1BD-E0A3-4B11-B4FB-EB17001C16FF}" srcOrd="0" destOrd="0" presId="urn:microsoft.com/office/officeart/2005/8/layout/process3"/>
    <dgm:cxn modelId="{7DFBBC39-DA21-4A77-AE17-88B6CE0B462D}" type="presOf" srcId="{566AAE88-A7AD-4FD8-B927-D5EA5093A8F8}" destId="{4E411467-FA84-41D6-A638-D031DDF5F887}" srcOrd="0" destOrd="0" presId="urn:microsoft.com/office/officeart/2005/8/layout/process3"/>
    <dgm:cxn modelId="{DDFE643D-5385-4C65-9EF8-EBA1B3F6551C}" type="presOf" srcId="{F7D7FD5C-5AB9-4C1C-8FE9-BD6CDCF12BFE}" destId="{BEA07907-00F1-4834-9EC3-4E35089A6FDA}" srcOrd="0" destOrd="0" presId="urn:microsoft.com/office/officeart/2005/8/layout/process3"/>
    <dgm:cxn modelId="{936BCF3F-5B13-4822-9156-3D45DDFBC63D}" type="presOf" srcId="{F214983C-7464-41BA-9EDE-3A67596BA183}" destId="{4E411467-FA84-41D6-A638-D031DDF5F887}" srcOrd="0" destOrd="1" presId="urn:microsoft.com/office/officeart/2005/8/layout/process3"/>
    <dgm:cxn modelId="{D035DF5B-222A-4F4E-BFC5-14602405FA82}" srcId="{39336C70-64CE-40E9-A4B5-B308DB9D9DE0}" destId="{0494F6FB-7AB3-4B25-A456-A35975932913}" srcOrd="2" destOrd="0" parTransId="{FCA67AF7-83E5-490E-8860-33CFC7866E99}" sibTransId="{03F5BDB8-D9A3-4AFE-ADAC-9F70908AC372}"/>
    <dgm:cxn modelId="{6B41A45D-397B-4005-8ACE-9A0569200297}" type="presOf" srcId="{52A7E415-87C0-4BF7-8C57-5188D31342FB}" destId="{AD896185-7012-421A-874F-8F7C4C201DD9}" srcOrd="0" destOrd="0" presId="urn:microsoft.com/office/officeart/2005/8/layout/process3"/>
    <dgm:cxn modelId="{FBF8B95F-7FB9-4569-BDCC-939859D5392A}" type="presOf" srcId="{B50199B2-F053-4F2E-920C-BBFF3D168437}" destId="{8A9E9A5C-EB8B-42AB-9A67-3E0B54789DB8}" srcOrd="0" destOrd="0" presId="urn:microsoft.com/office/officeart/2005/8/layout/process3"/>
    <dgm:cxn modelId="{BCBC6360-9FAB-464E-96D0-86836098A4E5}" type="presOf" srcId="{440F09A9-8D50-4A28-8F79-0D153598BCEB}" destId="{8A9E9A5C-EB8B-42AB-9A67-3E0B54789DB8}" srcOrd="0" destOrd="1" presId="urn:microsoft.com/office/officeart/2005/8/layout/process3"/>
    <dgm:cxn modelId="{B2C61244-E196-42EE-A8F4-1B9BFDBD8819}" type="presOf" srcId="{BFC006EE-4C71-4F45-B1E5-0CC76545F8B6}" destId="{428F1C8F-5E68-4090-A3DE-4BF53A3D2161}" srcOrd="0" destOrd="0" presId="urn:microsoft.com/office/officeart/2005/8/layout/process3"/>
    <dgm:cxn modelId="{7B051647-B1C0-4DC8-B333-E5A99E740043}" type="presOf" srcId="{F9E7D366-EFC6-4CE1-84D1-CE2163F1937C}" destId="{33F06436-A87A-4AE1-982A-523046149948}" srcOrd="0" destOrd="0" presId="urn:microsoft.com/office/officeart/2005/8/layout/process3"/>
    <dgm:cxn modelId="{6E75C747-9F66-4C3D-8AEE-2BBB0C6D1E39}" srcId="{818A41DB-DEF6-4E42-9834-E1EFE0B04DD5}" destId="{3FE3262E-94B7-4854-B907-D876F6355854}" srcOrd="2" destOrd="0" parTransId="{91B0432C-AA55-4379-8A93-DC24FA814A98}" sibTransId="{679B7EBE-317E-4E0C-B29E-52B119ABFD80}"/>
    <dgm:cxn modelId="{350CE469-9065-47BB-B60B-CA2B1E96D19F}" type="presOf" srcId="{E72BAD97-6D40-438B-8EC7-ADB01FE87623}" destId="{7C0D6F65-8B13-4EC6-AEA4-D3274517FBBA}" srcOrd="0" destOrd="0" presId="urn:microsoft.com/office/officeart/2005/8/layout/process3"/>
    <dgm:cxn modelId="{5868FF69-8C93-4696-96FF-5AE162C135BF}" type="presOf" srcId="{EC6C1688-364D-4635-A73C-2636A48770C9}" destId="{6D56F94A-B0A0-4771-A41F-8D3C0BF8927C}" srcOrd="0" destOrd="0" presId="urn:microsoft.com/office/officeart/2005/8/layout/process3"/>
    <dgm:cxn modelId="{CF9C846B-E88D-4920-B311-42ED300CCC86}" type="presOf" srcId="{EC6C1688-364D-4635-A73C-2636A48770C9}" destId="{5B2088BD-A65B-4483-9ACD-08BE8DF18C75}" srcOrd="1" destOrd="0" presId="urn:microsoft.com/office/officeart/2005/8/layout/process3"/>
    <dgm:cxn modelId="{5664FD4B-F486-4EF5-991E-4EE80274A60D}" type="presOf" srcId="{BE2B347E-F43E-4446-B0E8-0CCBFD0A183B}" destId="{9B349C0D-8F7D-4B33-B11F-0AA8CFC246B1}" srcOrd="0" destOrd="0" presId="urn:microsoft.com/office/officeart/2005/8/layout/process3"/>
    <dgm:cxn modelId="{52B35672-A514-4A67-BEA7-7E7A53C26EB3}" srcId="{6C7FC0B7-EDAC-4405-9F59-2F69AFCAFA93}" destId="{D29C0278-D0DA-4BF9-AB2B-FE04ADE48628}" srcOrd="4" destOrd="0" parTransId="{66624075-1832-4C65-BE81-DCF63485768B}" sibTransId="{F9E7D366-EFC6-4CE1-84D1-CE2163F1937C}"/>
    <dgm:cxn modelId="{47659A72-F35F-415A-B1CA-4B7EEC80A0F3}" srcId="{6C7FC0B7-EDAC-4405-9F59-2F69AFCAFA93}" destId="{53FCC68F-B150-4D73-9251-13F501224E04}" srcOrd="5" destOrd="0" parTransId="{310608D7-AD0C-4194-98D8-207ED383593A}" sibTransId="{52A7E415-87C0-4BF7-8C57-5188D31342FB}"/>
    <dgm:cxn modelId="{D08AD572-847C-4B38-8AD1-68025B67E34B}" type="presOf" srcId="{E90FB100-57C5-49EC-BFBC-4FE5969DE0F3}" destId="{6A90BE61-83D7-43D9-B830-7A5A296EA760}" srcOrd="0" destOrd="0" presId="urn:microsoft.com/office/officeart/2005/8/layout/process3"/>
    <dgm:cxn modelId="{812E1876-2015-4FF7-98ED-8DDC943D6C8C}" type="presOf" srcId="{53FCC68F-B150-4D73-9251-13F501224E04}" destId="{914E6AF5-7833-4121-A838-26E88641F1E9}" srcOrd="1" destOrd="0" presId="urn:microsoft.com/office/officeart/2005/8/layout/process3"/>
    <dgm:cxn modelId="{DA3E5A57-21D8-4BC4-AC48-9571408C871A}" srcId="{172B19D4-26BC-4A09-B15A-E20156198B27}" destId="{83F219EE-E5B8-41CF-AF82-ACD7B66579DE}" srcOrd="0" destOrd="0" parTransId="{D30032D6-0CA9-434C-8154-1AB5ED90AF56}" sibTransId="{CFBFD65E-BE88-4FD0-8CA9-C23A25943E56}"/>
    <dgm:cxn modelId="{2462207B-8059-4F8A-8884-D0B714501C34}" type="presOf" srcId="{5F4000BC-603D-4FD1-8966-BD0827BDBFFA}" destId="{C9168554-5DA8-4DC7-A765-4C1F8237ACC3}" srcOrd="0" destOrd="1" presId="urn:microsoft.com/office/officeart/2005/8/layout/process3"/>
    <dgm:cxn modelId="{3D05387F-37CC-4D1F-A4AA-DE115C578719}" type="presOf" srcId="{818A41DB-DEF6-4E42-9834-E1EFE0B04DD5}" destId="{1F57196F-8E96-4D03-87F1-25B4526E2B57}" srcOrd="1" destOrd="0" presId="urn:microsoft.com/office/officeart/2005/8/layout/process3"/>
    <dgm:cxn modelId="{F1816381-3B2A-4BFE-9DD0-6F577A410E60}" srcId="{53FCC68F-B150-4D73-9251-13F501224E04}" destId="{57F6959C-176A-421D-9B3A-A9015D9D02BE}" srcOrd="0" destOrd="0" parTransId="{684365B9-5F5B-47C0-BA10-9A87690AC18A}" sibTransId="{E40D39F9-AA00-4337-8D54-17169431D645}"/>
    <dgm:cxn modelId="{9FE30083-C12A-4240-9611-85101FFF64C4}" type="presOf" srcId="{BE2B347E-F43E-4446-B0E8-0CCBFD0A183B}" destId="{E349BA15-BE8E-45EC-B5CF-D0F9EE9DBF37}" srcOrd="1" destOrd="0" presId="urn:microsoft.com/office/officeart/2005/8/layout/process3"/>
    <dgm:cxn modelId="{E8ABC58B-63B0-43D1-A0B4-39A03FFFA40D}" srcId="{53FCC68F-B150-4D73-9251-13F501224E04}" destId="{E74AF320-DD58-4B49-8E0F-0A63F949A9ED}" srcOrd="1" destOrd="0" parTransId="{3976770F-ABCB-46C0-BC68-68A58BD2D96F}" sibTransId="{72997E43-BD49-4A87-96F4-26CE27B7F368}"/>
    <dgm:cxn modelId="{B68D5E8C-47CE-4A14-AB39-C7AE5CF076C7}" type="presOf" srcId="{B5327823-5D41-4C7E-A254-94988384CB46}" destId="{66EF1CF1-5C84-4FC6-8C87-4AB0254FAD91}" srcOrd="0" destOrd="0" presId="urn:microsoft.com/office/officeart/2005/8/layout/process3"/>
    <dgm:cxn modelId="{B607518E-E427-4716-AB00-D81AABF75476}" srcId="{818A41DB-DEF6-4E42-9834-E1EFE0B04DD5}" destId="{440F09A9-8D50-4A28-8F79-0D153598BCEB}" srcOrd="1" destOrd="0" parTransId="{0F9DDF70-7F96-44A9-8DC3-D42AAC0A1BB3}" sibTransId="{8DC361D3-4032-4903-BF3C-3562ED0BC590}"/>
    <dgm:cxn modelId="{F462228F-15C0-48F5-99FC-2E569113FDCD}" srcId="{AAB073CD-EC8E-485A-98D3-C190E4623DDE}" destId="{3D8B3141-0FFB-4071-964F-54CAE1A30A03}" srcOrd="1" destOrd="0" parTransId="{7CBF0FB6-6837-4CCB-BF4D-D781439869B8}" sibTransId="{2B8D15EF-DEDF-456A-BD7D-3C8E350E3B9A}"/>
    <dgm:cxn modelId="{E293788F-B2E7-4522-B063-9C75A5ECFC14}" type="presOf" srcId="{AAB073CD-EC8E-485A-98D3-C190E4623DDE}" destId="{35985953-6B08-43A4-A33B-613A8CD1D5C7}" srcOrd="1" destOrd="0" presId="urn:microsoft.com/office/officeart/2005/8/layout/process3"/>
    <dgm:cxn modelId="{ECCBFC99-25BF-4C90-A2A0-62C505D35381}" srcId="{E72BAD97-6D40-438B-8EC7-ADB01FE87623}" destId="{95659C93-FFF0-4259-B78B-EED4732CEE8D}" srcOrd="0" destOrd="0" parTransId="{BD4AB11B-09F7-48A4-AFE0-54E7991CA96A}" sibTransId="{F13545AD-25D8-46D2-BE90-A461B41BED02}"/>
    <dgm:cxn modelId="{6C300D9B-D326-431B-A88E-F0B8D72DBDA6}" type="presOf" srcId="{E90FB100-57C5-49EC-BFBC-4FE5969DE0F3}" destId="{62F97596-0503-4166-9AC6-5F67C02CB5DE}" srcOrd="1" destOrd="0" presId="urn:microsoft.com/office/officeart/2005/8/layout/process3"/>
    <dgm:cxn modelId="{CCC51B9E-D01F-414D-B982-C0B941BCC400}" type="presOf" srcId="{D29C0278-D0DA-4BF9-AB2B-FE04ADE48628}" destId="{18B1FEE8-4457-44CF-8E0A-6DA6B053FEBF}" srcOrd="1" destOrd="0" presId="urn:microsoft.com/office/officeart/2005/8/layout/process3"/>
    <dgm:cxn modelId="{7F7A5CA8-C3B5-4BCB-8B08-7E2485E2897F}" type="presOf" srcId="{D29C0278-D0DA-4BF9-AB2B-FE04ADE48628}" destId="{609888A2-702A-43A1-BA32-10A421F7AB19}" srcOrd="0" destOrd="0" presId="urn:microsoft.com/office/officeart/2005/8/layout/process3"/>
    <dgm:cxn modelId="{860DDFA9-C28E-4F62-9683-2BAAC266B6EE}" type="presOf" srcId="{3D8B3141-0FFB-4071-964F-54CAE1A30A03}" destId="{428F1C8F-5E68-4090-A3DE-4BF53A3D2161}" srcOrd="0" destOrd="1" presId="urn:microsoft.com/office/officeart/2005/8/layout/process3"/>
    <dgm:cxn modelId="{EF9F38AD-49A8-4C16-9405-974E48668356}" type="presOf" srcId="{6814C2A3-9C27-441F-9CC7-CA3BF482FC5B}" destId="{C9168554-5DA8-4DC7-A765-4C1F8237ACC3}" srcOrd="0" destOrd="0" presId="urn:microsoft.com/office/officeart/2005/8/layout/process3"/>
    <dgm:cxn modelId="{1E3C05AE-A04A-42FA-960A-83FF68530F60}" type="presOf" srcId="{172B19D4-26BC-4A09-B15A-E20156198B27}" destId="{223C580E-8E8F-4297-AAE4-601DA0A81AA9}" srcOrd="0" destOrd="0" presId="urn:microsoft.com/office/officeart/2005/8/layout/process3"/>
    <dgm:cxn modelId="{9EEA80AE-9763-4221-81E9-CCD3C22FDF84}" srcId="{6C7FC0B7-EDAC-4405-9F59-2F69AFCAFA93}" destId="{E72BAD97-6D40-438B-8EC7-ADB01FE87623}" srcOrd="7" destOrd="0" parTransId="{B0CA9FE2-DB2C-41C3-8EC3-13044C63433F}" sibTransId="{C5DD65AD-CB3F-4F8E-9F56-F9A05BE7D5B7}"/>
    <dgm:cxn modelId="{F960EAB0-09A9-45B4-B760-477A96153EFD}" srcId="{6C7FC0B7-EDAC-4405-9F59-2F69AFCAFA93}" destId="{39336C70-64CE-40E9-A4B5-B308DB9D9DE0}" srcOrd="6" destOrd="0" parTransId="{05B6B4FE-7B9B-4B32-ACFF-573BBC292F34}" sibTransId="{BE2B347E-F43E-4446-B0E8-0CCBFD0A183B}"/>
    <dgm:cxn modelId="{BA7219B8-BE48-4A31-90CD-9FCFCA03885A}" type="presOf" srcId="{39336C70-64CE-40E9-A4B5-B308DB9D9DE0}" destId="{12A019BC-82DF-4027-AAC0-5645B8DCE64D}" srcOrd="0" destOrd="0" presId="urn:microsoft.com/office/officeart/2005/8/layout/process3"/>
    <dgm:cxn modelId="{52EF3BB9-DCFD-4AB7-B5A1-4C7B1ACA6845}" type="presOf" srcId="{E72BAD97-6D40-438B-8EC7-ADB01FE87623}" destId="{41BCB0F6-121B-4ADF-8B4F-4E41EF17B93C}" srcOrd="1" destOrd="0" presId="urn:microsoft.com/office/officeart/2005/8/layout/process3"/>
    <dgm:cxn modelId="{70339AC3-5850-4599-AB20-FE91AA076D54}" srcId="{D29C0278-D0DA-4BF9-AB2B-FE04ADE48628}" destId="{6814C2A3-9C27-441F-9CC7-CA3BF482FC5B}" srcOrd="0" destOrd="0" parTransId="{881A74CB-2036-4241-BC71-A18C7D65A771}" sibTransId="{08600CDA-F371-4F1C-8C80-F693EDF6202F}"/>
    <dgm:cxn modelId="{730A58C4-72D9-42BE-8031-66F20D16B658}" type="presOf" srcId="{39336C70-64CE-40E9-A4B5-B308DB9D9DE0}" destId="{730CAF44-03D4-4285-A05B-E1870A928BE1}" srcOrd="1" destOrd="0" presId="urn:microsoft.com/office/officeart/2005/8/layout/process3"/>
    <dgm:cxn modelId="{2848F2C4-A3B5-4302-B855-FCA6B4D9B981}" type="presOf" srcId="{3FE3262E-94B7-4854-B907-D876F6355854}" destId="{8A9E9A5C-EB8B-42AB-9A67-3E0B54789DB8}" srcOrd="0" destOrd="2" presId="urn:microsoft.com/office/officeart/2005/8/layout/process3"/>
    <dgm:cxn modelId="{DAF05CCA-39F7-467E-BADD-D3FB977AB749}" srcId="{6C7FC0B7-EDAC-4405-9F59-2F69AFCAFA93}" destId="{F7D7FD5C-5AB9-4C1C-8FE9-BD6CDCF12BFE}" srcOrd="1" destOrd="0" parTransId="{585EBEF8-C612-4FA2-A446-6E0DF489F7D7}" sibTransId="{EC6C1688-364D-4635-A73C-2636A48770C9}"/>
    <dgm:cxn modelId="{C1AE2BCE-92BC-4BB8-884F-A4E035508D25}" srcId="{6C7FC0B7-EDAC-4405-9F59-2F69AFCAFA93}" destId="{818A41DB-DEF6-4E42-9834-E1EFE0B04DD5}" srcOrd="3" destOrd="0" parTransId="{2C711884-DB8B-421B-9613-D7C0AF959C68}" sibTransId="{E90FB100-57C5-49EC-BFBC-4FE5969DE0F3}"/>
    <dgm:cxn modelId="{D05B20D2-8061-4049-AD4B-F06C87F9F54F}" type="presOf" srcId="{89271D0C-9098-4F3F-B322-9FADC8D78FA7}" destId="{B35AE51C-6B1B-43E2-88D2-F57016BB596C}" srcOrd="0" destOrd="0" presId="urn:microsoft.com/office/officeart/2005/8/layout/process3"/>
    <dgm:cxn modelId="{BF0670D7-A137-41E7-B01C-2B6725F19BAE}" srcId="{818A41DB-DEF6-4E42-9834-E1EFE0B04DD5}" destId="{B50199B2-F053-4F2E-920C-BBFF3D168437}" srcOrd="0" destOrd="0" parTransId="{21705732-A42D-4099-A04C-1638BBFB8951}" sibTransId="{8C61DD8E-51DD-48B1-BF39-F398DF1F98F5}"/>
    <dgm:cxn modelId="{778C6ADB-CDAE-40F1-BA07-CA1D6659A579}" type="presOf" srcId="{52A7E415-87C0-4BF7-8C57-5188D31342FB}" destId="{C687BBFA-F207-48E1-8466-7AA0B3E36385}" srcOrd="1" destOrd="0" presId="urn:microsoft.com/office/officeart/2005/8/layout/process3"/>
    <dgm:cxn modelId="{1C6562DD-CC0E-4906-A48E-BEB51FA5281D}" type="presOf" srcId="{E74AF320-DD58-4B49-8E0F-0A63F949A9ED}" destId="{398EF7EB-8903-4900-A568-8AEE58904AFE}" srcOrd="0" destOrd="1" presId="urn:microsoft.com/office/officeart/2005/8/layout/process3"/>
    <dgm:cxn modelId="{3A25F5E1-102A-4198-8D6C-683F74917C4B}" type="presOf" srcId="{57F6959C-176A-421D-9B3A-A9015D9D02BE}" destId="{398EF7EB-8903-4900-A568-8AEE58904AFE}" srcOrd="0" destOrd="0" presId="urn:microsoft.com/office/officeart/2005/8/layout/process3"/>
    <dgm:cxn modelId="{555E14E2-4F6F-429E-812D-3E8B69119EBE}" type="presOf" srcId="{172B19D4-26BC-4A09-B15A-E20156198B27}" destId="{20F3DA2D-5706-4091-97A0-B3CD56E366B4}" srcOrd="1" destOrd="0" presId="urn:microsoft.com/office/officeart/2005/8/layout/process3"/>
    <dgm:cxn modelId="{3422D6E5-4912-4080-8A22-BC10F151B885}" type="presOf" srcId="{AAB073CD-EC8E-485A-98D3-C190E4623DDE}" destId="{59617F8A-60C4-47A8-92AB-7BD836FB093E}" srcOrd="0" destOrd="0" presId="urn:microsoft.com/office/officeart/2005/8/layout/process3"/>
    <dgm:cxn modelId="{99D706E7-1EB1-4C81-BDCC-7C24CB76BC83}" type="presOf" srcId="{95659C93-FFF0-4259-B78B-EED4732CEE8D}" destId="{C1CAB8D8-BC05-4009-A3FC-28B3625D4AB7}" srcOrd="0" destOrd="0" presId="urn:microsoft.com/office/officeart/2005/8/layout/process3"/>
    <dgm:cxn modelId="{FF8500E9-1797-4EE8-B8D3-9FF8F118B20E}" srcId="{AAB073CD-EC8E-485A-98D3-C190E4623DDE}" destId="{BFC006EE-4C71-4F45-B1E5-0CC76545F8B6}" srcOrd="0" destOrd="0" parTransId="{8A03DC7F-7089-4C44-90CE-8C222A356AA7}" sibTransId="{5030B0E3-2FA0-4F89-9B6C-BCF75088EC43}"/>
    <dgm:cxn modelId="{D9F500EF-5A33-4B7E-A8B7-62CF8D8B2E68}" type="presOf" srcId="{2CAB3BAB-7B45-4216-9869-3BDFD6B2CBF0}" destId="{55A07D25-C7AE-45BE-A188-6D0EC880579B}" srcOrd="1" destOrd="0" presId="urn:microsoft.com/office/officeart/2005/8/layout/process3"/>
    <dgm:cxn modelId="{CBE5C7F0-854A-4998-8A12-A5383F3B2BE2}" srcId="{6C7FC0B7-EDAC-4405-9F59-2F69AFCAFA93}" destId="{172B19D4-26BC-4A09-B15A-E20156198B27}" srcOrd="2" destOrd="0" parTransId="{4FC4CE2D-D76C-4F15-85EA-1602FC69BA55}" sibTransId="{2CAB3BAB-7B45-4216-9869-3BDFD6B2CBF0}"/>
    <dgm:cxn modelId="{6BD75DF1-935C-4587-91CD-230CBC57625D}" type="presOf" srcId="{818A41DB-DEF6-4E42-9834-E1EFE0B04DD5}" destId="{261219E2-1209-4309-A607-F10E56F6CB6C}" srcOrd="0" destOrd="0" presId="urn:microsoft.com/office/officeart/2005/8/layout/process3"/>
    <dgm:cxn modelId="{F5CF4EF7-D4F1-4F65-9B36-3CCE358AE3E6}" type="presOf" srcId="{2CAB3BAB-7B45-4216-9869-3BDFD6B2CBF0}" destId="{419A4771-B138-481D-9CCC-E443427E1FB6}" srcOrd="0" destOrd="0" presId="urn:microsoft.com/office/officeart/2005/8/layout/process3"/>
    <dgm:cxn modelId="{D1E524FB-0199-40BC-A327-9EBA7BF6F42C}" srcId="{39336C70-64CE-40E9-A4B5-B308DB9D9DE0}" destId="{566AAE88-A7AD-4FD8-B927-D5EA5093A8F8}" srcOrd="0" destOrd="0" parTransId="{DE61250A-4533-476B-9BAD-A52B3AC7F361}" sibTransId="{CDD1A917-671A-4BD5-90F5-CBD292A163B6}"/>
    <dgm:cxn modelId="{D1D7B8FB-D1F5-407E-84AC-24BDDFE1F412}" type="presOf" srcId="{89271D0C-9098-4F3F-B322-9FADC8D78FA7}" destId="{574AF0CF-2006-48A8-ACAE-F65E391264D5}" srcOrd="1" destOrd="0" presId="urn:microsoft.com/office/officeart/2005/8/layout/process3"/>
    <dgm:cxn modelId="{707AEEFE-34A1-4DBB-86B9-0B003718E637}" type="presOf" srcId="{F9E7D366-EFC6-4CE1-84D1-CE2163F1937C}" destId="{E008EAA4-41CA-422B-8209-CD2B971108E3}" srcOrd="1" destOrd="0" presId="urn:microsoft.com/office/officeart/2005/8/layout/process3"/>
    <dgm:cxn modelId="{42A7703D-724F-458E-AEB6-58C7E581D3F6}" type="presParOf" srcId="{0C70E6D5-93A0-4D35-8431-1DEAF1B0E689}" destId="{A7A857FC-A73B-44E0-81D3-5414E7AEF12F}" srcOrd="0" destOrd="0" presId="urn:microsoft.com/office/officeart/2005/8/layout/process3"/>
    <dgm:cxn modelId="{09478512-EA06-4F0E-AF52-25BADBE8B2BA}" type="presParOf" srcId="{A7A857FC-A73B-44E0-81D3-5414E7AEF12F}" destId="{59617F8A-60C4-47A8-92AB-7BD836FB093E}" srcOrd="0" destOrd="0" presId="urn:microsoft.com/office/officeart/2005/8/layout/process3"/>
    <dgm:cxn modelId="{EB8B39E4-3622-4A14-9FF9-C338FDC39890}" type="presParOf" srcId="{A7A857FC-A73B-44E0-81D3-5414E7AEF12F}" destId="{35985953-6B08-43A4-A33B-613A8CD1D5C7}" srcOrd="1" destOrd="0" presId="urn:microsoft.com/office/officeart/2005/8/layout/process3"/>
    <dgm:cxn modelId="{7B228720-5BF0-47AF-835F-078D1FE336FC}" type="presParOf" srcId="{A7A857FC-A73B-44E0-81D3-5414E7AEF12F}" destId="{428F1C8F-5E68-4090-A3DE-4BF53A3D2161}" srcOrd="2" destOrd="0" presId="urn:microsoft.com/office/officeart/2005/8/layout/process3"/>
    <dgm:cxn modelId="{F704DDD8-93AE-4995-A7E2-FA3C9365A41B}" type="presParOf" srcId="{0C70E6D5-93A0-4D35-8431-1DEAF1B0E689}" destId="{B35AE51C-6B1B-43E2-88D2-F57016BB596C}" srcOrd="1" destOrd="0" presId="urn:microsoft.com/office/officeart/2005/8/layout/process3"/>
    <dgm:cxn modelId="{BE9A59A4-D34F-4A88-8F1C-03D530A37520}" type="presParOf" srcId="{B35AE51C-6B1B-43E2-88D2-F57016BB596C}" destId="{574AF0CF-2006-48A8-ACAE-F65E391264D5}" srcOrd="0" destOrd="0" presId="urn:microsoft.com/office/officeart/2005/8/layout/process3"/>
    <dgm:cxn modelId="{7EFE38AB-3087-4E70-BA2F-D60F94498EA6}" type="presParOf" srcId="{0C70E6D5-93A0-4D35-8431-1DEAF1B0E689}" destId="{D0A73935-EE68-4626-828B-A453E18A9F00}" srcOrd="2" destOrd="0" presId="urn:microsoft.com/office/officeart/2005/8/layout/process3"/>
    <dgm:cxn modelId="{E357E307-5BC2-4132-AA5C-B33C45FB43F3}" type="presParOf" srcId="{D0A73935-EE68-4626-828B-A453E18A9F00}" destId="{BEA07907-00F1-4834-9EC3-4E35089A6FDA}" srcOrd="0" destOrd="0" presId="urn:microsoft.com/office/officeart/2005/8/layout/process3"/>
    <dgm:cxn modelId="{0620359C-E465-4852-9C02-89BDDCDF581A}" type="presParOf" srcId="{D0A73935-EE68-4626-828B-A453E18A9F00}" destId="{5B687E99-18DB-483D-8651-4FC3E44E45C7}" srcOrd="1" destOrd="0" presId="urn:microsoft.com/office/officeart/2005/8/layout/process3"/>
    <dgm:cxn modelId="{231763BF-271B-4F51-8008-60508B951BA5}" type="presParOf" srcId="{D0A73935-EE68-4626-828B-A453E18A9F00}" destId="{66EF1CF1-5C84-4FC6-8C87-4AB0254FAD91}" srcOrd="2" destOrd="0" presId="urn:microsoft.com/office/officeart/2005/8/layout/process3"/>
    <dgm:cxn modelId="{4A934FBA-7CAD-4297-A5E2-A973D564F464}" type="presParOf" srcId="{0C70E6D5-93A0-4D35-8431-1DEAF1B0E689}" destId="{6D56F94A-B0A0-4771-A41F-8D3C0BF8927C}" srcOrd="3" destOrd="0" presId="urn:microsoft.com/office/officeart/2005/8/layout/process3"/>
    <dgm:cxn modelId="{9259CA03-45BD-4B94-B9EE-9063A9D634AA}" type="presParOf" srcId="{6D56F94A-B0A0-4771-A41F-8D3C0BF8927C}" destId="{5B2088BD-A65B-4483-9ACD-08BE8DF18C75}" srcOrd="0" destOrd="0" presId="urn:microsoft.com/office/officeart/2005/8/layout/process3"/>
    <dgm:cxn modelId="{7EA3012F-FDDB-425D-8C78-0B357D630877}" type="presParOf" srcId="{0C70E6D5-93A0-4D35-8431-1DEAF1B0E689}" destId="{21129208-EFD3-4090-8A07-1FF97AB49B0E}" srcOrd="4" destOrd="0" presId="urn:microsoft.com/office/officeart/2005/8/layout/process3"/>
    <dgm:cxn modelId="{7350FC5F-0221-49E8-8555-01AE648B2154}" type="presParOf" srcId="{21129208-EFD3-4090-8A07-1FF97AB49B0E}" destId="{223C580E-8E8F-4297-AAE4-601DA0A81AA9}" srcOrd="0" destOrd="0" presId="urn:microsoft.com/office/officeart/2005/8/layout/process3"/>
    <dgm:cxn modelId="{C5786FDD-2EF3-4D38-817C-267E9A8AA49D}" type="presParOf" srcId="{21129208-EFD3-4090-8A07-1FF97AB49B0E}" destId="{20F3DA2D-5706-4091-97A0-B3CD56E366B4}" srcOrd="1" destOrd="0" presId="urn:microsoft.com/office/officeart/2005/8/layout/process3"/>
    <dgm:cxn modelId="{94E803B1-3204-4DAE-8A59-BFF62339640C}" type="presParOf" srcId="{21129208-EFD3-4090-8A07-1FF97AB49B0E}" destId="{A38DD1BD-E0A3-4B11-B4FB-EB17001C16FF}" srcOrd="2" destOrd="0" presId="urn:microsoft.com/office/officeart/2005/8/layout/process3"/>
    <dgm:cxn modelId="{11A99E05-80E6-40E8-B384-E72C49C2D899}" type="presParOf" srcId="{0C70E6D5-93A0-4D35-8431-1DEAF1B0E689}" destId="{419A4771-B138-481D-9CCC-E443427E1FB6}" srcOrd="5" destOrd="0" presId="urn:microsoft.com/office/officeart/2005/8/layout/process3"/>
    <dgm:cxn modelId="{302AE2A1-F30B-4744-AF85-76F0D0CA4CDC}" type="presParOf" srcId="{419A4771-B138-481D-9CCC-E443427E1FB6}" destId="{55A07D25-C7AE-45BE-A188-6D0EC880579B}" srcOrd="0" destOrd="0" presId="urn:microsoft.com/office/officeart/2005/8/layout/process3"/>
    <dgm:cxn modelId="{C57C227C-477C-4ABE-9132-8A0E48D66F0C}" type="presParOf" srcId="{0C70E6D5-93A0-4D35-8431-1DEAF1B0E689}" destId="{C9819107-E5AF-44E7-BD84-EC127B42945B}" srcOrd="6" destOrd="0" presId="urn:microsoft.com/office/officeart/2005/8/layout/process3"/>
    <dgm:cxn modelId="{FF020DAD-61D8-46DF-92F5-4C34FD8D683D}" type="presParOf" srcId="{C9819107-E5AF-44E7-BD84-EC127B42945B}" destId="{261219E2-1209-4309-A607-F10E56F6CB6C}" srcOrd="0" destOrd="0" presId="urn:microsoft.com/office/officeart/2005/8/layout/process3"/>
    <dgm:cxn modelId="{2080AAB3-C699-4E5C-8523-1DCE1CDBC540}" type="presParOf" srcId="{C9819107-E5AF-44E7-BD84-EC127B42945B}" destId="{1F57196F-8E96-4D03-87F1-25B4526E2B57}" srcOrd="1" destOrd="0" presId="urn:microsoft.com/office/officeart/2005/8/layout/process3"/>
    <dgm:cxn modelId="{D2590278-1DF7-4C7A-BC5A-0131DE14DBB6}" type="presParOf" srcId="{C9819107-E5AF-44E7-BD84-EC127B42945B}" destId="{8A9E9A5C-EB8B-42AB-9A67-3E0B54789DB8}" srcOrd="2" destOrd="0" presId="urn:microsoft.com/office/officeart/2005/8/layout/process3"/>
    <dgm:cxn modelId="{3737CD30-24DE-4756-BF02-0136440254AF}" type="presParOf" srcId="{0C70E6D5-93A0-4D35-8431-1DEAF1B0E689}" destId="{6A90BE61-83D7-43D9-B830-7A5A296EA760}" srcOrd="7" destOrd="0" presId="urn:microsoft.com/office/officeart/2005/8/layout/process3"/>
    <dgm:cxn modelId="{EF46CD3F-7564-4503-B80C-94C4BA571CC2}" type="presParOf" srcId="{6A90BE61-83D7-43D9-B830-7A5A296EA760}" destId="{62F97596-0503-4166-9AC6-5F67C02CB5DE}" srcOrd="0" destOrd="0" presId="urn:microsoft.com/office/officeart/2005/8/layout/process3"/>
    <dgm:cxn modelId="{D0F8CCC9-8D6D-4288-81CB-3F9BEA49A796}" type="presParOf" srcId="{0C70E6D5-93A0-4D35-8431-1DEAF1B0E689}" destId="{08567F30-D2CF-45C7-8778-E6C8CA5DB48D}" srcOrd="8" destOrd="0" presId="urn:microsoft.com/office/officeart/2005/8/layout/process3"/>
    <dgm:cxn modelId="{D3BF0D19-7643-4936-B28A-66B2CF1BA148}" type="presParOf" srcId="{08567F30-D2CF-45C7-8778-E6C8CA5DB48D}" destId="{609888A2-702A-43A1-BA32-10A421F7AB19}" srcOrd="0" destOrd="0" presId="urn:microsoft.com/office/officeart/2005/8/layout/process3"/>
    <dgm:cxn modelId="{40F4D995-649A-4E68-882A-92644E31DB06}" type="presParOf" srcId="{08567F30-D2CF-45C7-8778-E6C8CA5DB48D}" destId="{18B1FEE8-4457-44CF-8E0A-6DA6B053FEBF}" srcOrd="1" destOrd="0" presId="urn:microsoft.com/office/officeart/2005/8/layout/process3"/>
    <dgm:cxn modelId="{EDB46A31-EC53-41A0-AD09-DB6CA4BE4ABF}" type="presParOf" srcId="{08567F30-D2CF-45C7-8778-E6C8CA5DB48D}" destId="{C9168554-5DA8-4DC7-A765-4C1F8237ACC3}" srcOrd="2" destOrd="0" presId="urn:microsoft.com/office/officeart/2005/8/layout/process3"/>
    <dgm:cxn modelId="{AE0CD2CB-779C-49BF-BAEB-D83986B379C2}" type="presParOf" srcId="{0C70E6D5-93A0-4D35-8431-1DEAF1B0E689}" destId="{33F06436-A87A-4AE1-982A-523046149948}" srcOrd="9" destOrd="0" presId="urn:microsoft.com/office/officeart/2005/8/layout/process3"/>
    <dgm:cxn modelId="{D91CFEFA-38B8-43D3-A00C-85193A4E6D8C}" type="presParOf" srcId="{33F06436-A87A-4AE1-982A-523046149948}" destId="{E008EAA4-41CA-422B-8209-CD2B971108E3}" srcOrd="0" destOrd="0" presId="urn:microsoft.com/office/officeart/2005/8/layout/process3"/>
    <dgm:cxn modelId="{84EBFD3B-4901-4992-8A3B-6624DF3A29F5}" type="presParOf" srcId="{0C70E6D5-93A0-4D35-8431-1DEAF1B0E689}" destId="{BC4BE713-3A11-437C-83B1-92B9CED0D7BE}" srcOrd="10" destOrd="0" presId="urn:microsoft.com/office/officeart/2005/8/layout/process3"/>
    <dgm:cxn modelId="{12201D5A-EE41-46B1-99D1-0CF6CB2458E1}" type="presParOf" srcId="{BC4BE713-3A11-437C-83B1-92B9CED0D7BE}" destId="{A2181623-E90E-453A-A327-8575214AD3EB}" srcOrd="0" destOrd="0" presId="urn:microsoft.com/office/officeart/2005/8/layout/process3"/>
    <dgm:cxn modelId="{A1A69843-A0B5-4807-AAFD-6BB84FCD2E23}" type="presParOf" srcId="{BC4BE713-3A11-437C-83B1-92B9CED0D7BE}" destId="{914E6AF5-7833-4121-A838-26E88641F1E9}" srcOrd="1" destOrd="0" presId="urn:microsoft.com/office/officeart/2005/8/layout/process3"/>
    <dgm:cxn modelId="{A7866B33-E318-41B5-8B68-A32C7355B278}" type="presParOf" srcId="{BC4BE713-3A11-437C-83B1-92B9CED0D7BE}" destId="{398EF7EB-8903-4900-A568-8AEE58904AFE}" srcOrd="2" destOrd="0" presId="urn:microsoft.com/office/officeart/2005/8/layout/process3"/>
    <dgm:cxn modelId="{FC797573-F36E-4EFD-B2AA-20D0C384E211}" type="presParOf" srcId="{0C70E6D5-93A0-4D35-8431-1DEAF1B0E689}" destId="{AD896185-7012-421A-874F-8F7C4C201DD9}" srcOrd="11" destOrd="0" presId="urn:microsoft.com/office/officeart/2005/8/layout/process3"/>
    <dgm:cxn modelId="{F215A5CA-1169-428D-932D-2B4F49A459E4}" type="presParOf" srcId="{AD896185-7012-421A-874F-8F7C4C201DD9}" destId="{C687BBFA-F207-48E1-8466-7AA0B3E36385}" srcOrd="0" destOrd="0" presId="urn:microsoft.com/office/officeart/2005/8/layout/process3"/>
    <dgm:cxn modelId="{5B52CC01-6D9D-430B-AF8F-30DF70A41F9D}" type="presParOf" srcId="{0C70E6D5-93A0-4D35-8431-1DEAF1B0E689}" destId="{C33B41AB-F883-43C9-B2DE-B8E51F8B1086}" srcOrd="12" destOrd="0" presId="urn:microsoft.com/office/officeart/2005/8/layout/process3"/>
    <dgm:cxn modelId="{F97CEED4-0B9F-4611-9B6C-B6EFD490FE8C}" type="presParOf" srcId="{C33B41AB-F883-43C9-B2DE-B8E51F8B1086}" destId="{12A019BC-82DF-4027-AAC0-5645B8DCE64D}" srcOrd="0" destOrd="0" presId="urn:microsoft.com/office/officeart/2005/8/layout/process3"/>
    <dgm:cxn modelId="{5AD92B80-ADE3-4B2D-A155-B7197609E3CC}" type="presParOf" srcId="{C33B41AB-F883-43C9-B2DE-B8E51F8B1086}" destId="{730CAF44-03D4-4285-A05B-E1870A928BE1}" srcOrd="1" destOrd="0" presId="urn:microsoft.com/office/officeart/2005/8/layout/process3"/>
    <dgm:cxn modelId="{F597D495-925F-4EDC-ACCA-1B8F491EB984}" type="presParOf" srcId="{C33B41AB-F883-43C9-B2DE-B8E51F8B1086}" destId="{4E411467-FA84-41D6-A638-D031DDF5F887}" srcOrd="2" destOrd="0" presId="urn:microsoft.com/office/officeart/2005/8/layout/process3"/>
    <dgm:cxn modelId="{D4DC955D-FDD5-46E2-9422-6D267BEB3C2D}" type="presParOf" srcId="{0C70E6D5-93A0-4D35-8431-1DEAF1B0E689}" destId="{9B349C0D-8F7D-4B33-B11F-0AA8CFC246B1}" srcOrd="13" destOrd="0" presId="urn:microsoft.com/office/officeart/2005/8/layout/process3"/>
    <dgm:cxn modelId="{BED023CB-B970-4744-841E-A3CB9D7D9224}" type="presParOf" srcId="{9B349C0D-8F7D-4B33-B11F-0AA8CFC246B1}" destId="{E349BA15-BE8E-45EC-B5CF-D0F9EE9DBF37}" srcOrd="0" destOrd="0" presId="urn:microsoft.com/office/officeart/2005/8/layout/process3"/>
    <dgm:cxn modelId="{31A97F36-2C57-4651-9606-0244905136E6}" type="presParOf" srcId="{0C70E6D5-93A0-4D35-8431-1DEAF1B0E689}" destId="{7124A8F4-F6B7-4A93-A46B-3C8004CF16D1}" srcOrd="14" destOrd="0" presId="urn:microsoft.com/office/officeart/2005/8/layout/process3"/>
    <dgm:cxn modelId="{9F56CEA3-1F31-497A-BF8B-C9057662798B}" type="presParOf" srcId="{7124A8F4-F6B7-4A93-A46B-3C8004CF16D1}" destId="{7C0D6F65-8B13-4EC6-AEA4-D3274517FBBA}" srcOrd="0" destOrd="0" presId="urn:microsoft.com/office/officeart/2005/8/layout/process3"/>
    <dgm:cxn modelId="{9B565C4C-7DBC-45AE-839F-3AA5A85E63A2}" type="presParOf" srcId="{7124A8F4-F6B7-4A93-A46B-3C8004CF16D1}" destId="{41BCB0F6-121B-4ADF-8B4F-4E41EF17B93C}" srcOrd="1" destOrd="0" presId="urn:microsoft.com/office/officeart/2005/8/layout/process3"/>
    <dgm:cxn modelId="{CA9E5BC2-DB5F-45D5-993C-4AAA3834D809}" type="presParOf" srcId="{7124A8F4-F6B7-4A93-A46B-3C8004CF16D1}" destId="{C1CAB8D8-BC05-4009-A3FC-28B3625D4AB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85953-6B08-43A4-A33B-613A8CD1D5C7}">
      <dsp:nvSpPr>
        <dsp:cNvPr id="0" name=""/>
        <dsp:cNvSpPr/>
      </dsp:nvSpPr>
      <dsp:spPr>
        <a:xfrm>
          <a:off x="5674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Fall 2023</a:t>
          </a:r>
        </a:p>
      </dsp:txBody>
      <dsp:txXfrm>
        <a:off x="5674" y="1645412"/>
        <a:ext cx="911451" cy="259200"/>
      </dsp:txXfrm>
    </dsp:sp>
    <dsp:sp modelId="{428F1C8F-5E68-4090-A3DE-4BF53A3D2161}">
      <dsp:nvSpPr>
        <dsp:cNvPr id="0" name=""/>
        <dsp:cNvSpPr/>
      </dsp:nvSpPr>
      <dsp:spPr>
        <a:xfrm>
          <a:off x="192357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We are here!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Assessment review</a:t>
          </a:r>
        </a:p>
      </dsp:txBody>
      <dsp:txXfrm>
        <a:off x="219052" y="1931307"/>
        <a:ext cx="858061" cy="1056816"/>
      </dsp:txXfrm>
    </dsp:sp>
    <dsp:sp modelId="{B35AE51C-6B1B-43E2-88D2-F57016BB596C}">
      <dsp:nvSpPr>
        <dsp:cNvPr id="0" name=""/>
        <dsp:cNvSpPr/>
      </dsp:nvSpPr>
      <dsp:spPr>
        <a:xfrm>
          <a:off x="1055298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55298" y="1706935"/>
        <a:ext cx="224849" cy="136155"/>
      </dsp:txXfrm>
    </dsp:sp>
    <dsp:sp modelId="{5B687E99-18DB-483D-8651-4FC3E44E45C7}">
      <dsp:nvSpPr>
        <dsp:cNvPr id="0" name=""/>
        <dsp:cNvSpPr/>
      </dsp:nvSpPr>
      <dsp:spPr>
        <a:xfrm>
          <a:off x="1469816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Spring 2024</a:t>
          </a:r>
        </a:p>
      </dsp:txBody>
      <dsp:txXfrm>
        <a:off x="1469816" y="1645412"/>
        <a:ext cx="911451" cy="259200"/>
      </dsp:txXfrm>
    </dsp:sp>
    <dsp:sp modelId="{66EF1CF1-5C84-4FC6-8C87-4AB0254FAD91}">
      <dsp:nvSpPr>
        <dsp:cNvPr id="0" name=""/>
        <dsp:cNvSpPr/>
      </dsp:nvSpPr>
      <dsp:spPr>
        <a:xfrm>
          <a:off x="1656499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Data collection period (pilot new assessments)</a:t>
          </a:r>
        </a:p>
      </dsp:txBody>
      <dsp:txXfrm>
        <a:off x="1683194" y="1931307"/>
        <a:ext cx="858061" cy="1056816"/>
      </dsp:txXfrm>
    </dsp:sp>
    <dsp:sp modelId="{6D56F94A-B0A0-4771-A41F-8D3C0BF8927C}">
      <dsp:nvSpPr>
        <dsp:cNvPr id="0" name=""/>
        <dsp:cNvSpPr/>
      </dsp:nvSpPr>
      <dsp:spPr>
        <a:xfrm>
          <a:off x="2519440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19440" y="1706935"/>
        <a:ext cx="224849" cy="136155"/>
      </dsp:txXfrm>
    </dsp:sp>
    <dsp:sp modelId="{20F3DA2D-5706-4091-97A0-B3CD56E366B4}">
      <dsp:nvSpPr>
        <dsp:cNvPr id="0" name=""/>
        <dsp:cNvSpPr/>
      </dsp:nvSpPr>
      <dsp:spPr>
        <a:xfrm>
          <a:off x="2933958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Fall 2024</a:t>
          </a:r>
        </a:p>
      </dsp:txBody>
      <dsp:txXfrm>
        <a:off x="2933958" y="1645412"/>
        <a:ext cx="911451" cy="259200"/>
      </dsp:txXfrm>
    </dsp:sp>
    <dsp:sp modelId="{A38DD1BD-E0A3-4B11-B4FB-EB17001C16FF}">
      <dsp:nvSpPr>
        <dsp:cNvPr id="0" name=""/>
        <dsp:cNvSpPr/>
      </dsp:nvSpPr>
      <dsp:spPr>
        <a:xfrm>
          <a:off x="3120641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Analyze pilot data, make changes if necessary</a:t>
          </a:r>
        </a:p>
      </dsp:txBody>
      <dsp:txXfrm>
        <a:off x="3147336" y="1931307"/>
        <a:ext cx="858061" cy="1056816"/>
      </dsp:txXfrm>
    </dsp:sp>
    <dsp:sp modelId="{419A4771-B138-481D-9CCC-E443427E1FB6}">
      <dsp:nvSpPr>
        <dsp:cNvPr id="0" name=""/>
        <dsp:cNvSpPr/>
      </dsp:nvSpPr>
      <dsp:spPr>
        <a:xfrm>
          <a:off x="3983583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983583" y="1706935"/>
        <a:ext cx="224849" cy="136155"/>
      </dsp:txXfrm>
    </dsp:sp>
    <dsp:sp modelId="{1F57196F-8E96-4D03-87F1-25B4526E2B57}">
      <dsp:nvSpPr>
        <dsp:cNvPr id="0" name=""/>
        <dsp:cNvSpPr/>
      </dsp:nvSpPr>
      <dsp:spPr>
        <a:xfrm>
          <a:off x="4398101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Spring 2025</a:t>
          </a:r>
        </a:p>
      </dsp:txBody>
      <dsp:txXfrm>
        <a:off x="4398101" y="1645412"/>
        <a:ext cx="911451" cy="259200"/>
      </dsp:txXfrm>
    </dsp:sp>
    <dsp:sp modelId="{8A9E9A5C-EB8B-42AB-9A67-3E0B54789DB8}">
      <dsp:nvSpPr>
        <dsp:cNvPr id="0" name=""/>
        <dsp:cNvSpPr/>
      </dsp:nvSpPr>
      <dsp:spPr>
        <a:xfrm>
          <a:off x="4584784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State program review due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Data collection period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Start writing self-study</a:t>
          </a:r>
        </a:p>
      </dsp:txBody>
      <dsp:txXfrm>
        <a:off x="4611479" y="1931307"/>
        <a:ext cx="858061" cy="1056816"/>
      </dsp:txXfrm>
    </dsp:sp>
    <dsp:sp modelId="{6A90BE61-83D7-43D9-B830-7A5A296EA760}">
      <dsp:nvSpPr>
        <dsp:cNvPr id="0" name=""/>
        <dsp:cNvSpPr/>
      </dsp:nvSpPr>
      <dsp:spPr>
        <a:xfrm>
          <a:off x="5447725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447725" y="1706935"/>
        <a:ext cx="224849" cy="136155"/>
      </dsp:txXfrm>
    </dsp:sp>
    <dsp:sp modelId="{18B1FEE8-4457-44CF-8E0A-6DA6B053FEBF}">
      <dsp:nvSpPr>
        <dsp:cNvPr id="0" name=""/>
        <dsp:cNvSpPr/>
      </dsp:nvSpPr>
      <dsp:spPr>
        <a:xfrm>
          <a:off x="5862243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Fall 2025</a:t>
          </a:r>
        </a:p>
      </dsp:txBody>
      <dsp:txXfrm>
        <a:off x="5862243" y="1645412"/>
        <a:ext cx="911451" cy="259200"/>
      </dsp:txXfrm>
    </dsp:sp>
    <dsp:sp modelId="{C9168554-5DA8-4DC7-A765-4C1F8237ACC3}">
      <dsp:nvSpPr>
        <dsp:cNvPr id="0" name=""/>
        <dsp:cNvSpPr/>
      </dsp:nvSpPr>
      <dsp:spPr>
        <a:xfrm>
          <a:off x="6048926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Self-study writing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Select site visit date</a:t>
          </a:r>
        </a:p>
      </dsp:txBody>
      <dsp:txXfrm>
        <a:off x="6075621" y="1931307"/>
        <a:ext cx="858061" cy="1056816"/>
      </dsp:txXfrm>
    </dsp:sp>
    <dsp:sp modelId="{33F06436-A87A-4AE1-982A-523046149948}">
      <dsp:nvSpPr>
        <dsp:cNvPr id="0" name=""/>
        <dsp:cNvSpPr/>
      </dsp:nvSpPr>
      <dsp:spPr>
        <a:xfrm>
          <a:off x="6911867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911867" y="1706935"/>
        <a:ext cx="224849" cy="136155"/>
      </dsp:txXfrm>
    </dsp:sp>
    <dsp:sp modelId="{914E6AF5-7833-4121-A838-26E88641F1E9}">
      <dsp:nvSpPr>
        <dsp:cNvPr id="0" name=""/>
        <dsp:cNvSpPr/>
      </dsp:nvSpPr>
      <dsp:spPr>
        <a:xfrm>
          <a:off x="7326385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Spring 2026</a:t>
          </a:r>
        </a:p>
      </dsp:txBody>
      <dsp:txXfrm>
        <a:off x="7326385" y="1645412"/>
        <a:ext cx="911451" cy="259200"/>
      </dsp:txXfrm>
    </dsp:sp>
    <dsp:sp modelId="{398EF7EB-8903-4900-A568-8AEE58904AFE}">
      <dsp:nvSpPr>
        <dsp:cNvPr id="0" name=""/>
        <dsp:cNvSpPr/>
      </dsp:nvSpPr>
      <dsp:spPr>
        <a:xfrm>
          <a:off x="7513068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Data collection period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Self-study submitted (Spring/ Summer)</a:t>
          </a:r>
        </a:p>
      </dsp:txBody>
      <dsp:txXfrm>
        <a:off x="7539763" y="1931307"/>
        <a:ext cx="858061" cy="1056816"/>
      </dsp:txXfrm>
    </dsp:sp>
    <dsp:sp modelId="{AD896185-7012-421A-874F-8F7C4C201DD9}">
      <dsp:nvSpPr>
        <dsp:cNvPr id="0" name=""/>
        <dsp:cNvSpPr/>
      </dsp:nvSpPr>
      <dsp:spPr>
        <a:xfrm>
          <a:off x="8376010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376010" y="1706935"/>
        <a:ext cx="224849" cy="136155"/>
      </dsp:txXfrm>
    </dsp:sp>
    <dsp:sp modelId="{730CAF44-03D4-4285-A05B-E1870A928BE1}">
      <dsp:nvSpPr>
        <dsp:cNvPr id="0" name=""/>
        <dsp:cNvSpPr/>
      </dsp:nvSpPr>
      <dsp:spPr>
        <a:xfrm>
          <a:off x="8790528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Fall 2026</a:t>
          </a:r>
        </a:p>
      </dsp:txBody>
      <dsp:txXfrm>
        <a:off x="8790528" y="1645412"/>
        <a:ext cx="911451" cy="259200"/>
      </dsp:txXfrm>
    </dsp:sp>
    <dsp:sp modelId="{4E411467-FA84-41D6-A638-D031DDF5F887}">
      <dsp:nvSpPr>
        <dsp:cNvPr id="0" name=""/>
        <dsp:cNvSpPr/>
      </dsp:nvSpPr>
      <dsp:spPr>
        <a:xfrm>
          <a:off x="8977211" y="1904612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FFR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Addendum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Site visit prep</a:t>
          </a:r>
        </a:p>
      </dsp:txBody>
      <dsp:txXfrm>
        <a:off x="9003906" y="1931307"/>
        <a:ext cx="858061" cy="1056816"/>
      </dsp:txXfrm>
    </dsp:sp>
    <dsp:sp modelId="{9B349C0D-8F7D-4B33-B11F-0AA8CFC246B1}">
      <dsp:nvSpPr>
        <dsp:cNvPr id="0" name=""/>
        <dsp:cNvSpPr/>
      </dsp:nvSpPr>
      <dsp:spPr>
        <a:xfrm>
          <a:off x="9840152" y="1661550"/>
          <a:ext cx="292926" cy="226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840152" y="1706935"/>
        <a:ext cx="224849" cy="136155"/>
      </dsp:txXfrm>
    </dsp:sp>
    <dsp:sp modelId="{41BCB0F6-121B-4ADF-8B4F-4E41EF17B93C}">
      <dsp:nvSpPr>
        <dsp:cNvPr id="0" name=""/>
        <dsp:cNvSpPr/>
      </dsp:nvSpPr>
      <dsp:spPr>
        <a:xfrm>
          <a:off x="10254670" y="1645412"/>
          <a:ext cx="911451" cy="38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Spring 2027</a:t>
          </a:r>
        </a:p>
      </dsp:txBody>
      <dsp:txXfrm>
        <a:off x="10254670" y="1645412"/>
        <a:ext cx="911451" cy="259200"/>
      </dsp:txXfrm>
    </dsp:sp>
    <dsp:sp modelId="{C1CAB8D8-BC05-4009-A3FC-28B3625D4AB7}">
      <dsp:nvSpPr>
        <dsp:cNvPr id="0" name=""/>
        <dsp:cNvSpPr/>
      </dsp:nvSpPr>
      <dsp:spPr>
        <a:xfrm>
          <a:off x="10430096" y="1934133"/>
          <a:ext cx="911451" cy="111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Site Visit!</a:t>
          </a:r>
        </a:p>
      </dsp:txBody>
      <dsp:txXfrm>
        <a:off x="10456791" y="1960828"/>
        <a:ext cx="858061" cy="105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D9AB0-A23A-444F-B961-F265F2BED89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AD36-8C36-BC4B-88F4-195AF19F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onylabs.org/2021/05/02/the-first-major-deadlin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rittiani.mcneil@ursuline.edu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alitytokens.info/roadma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800"/>
            <a:ext cx="1155700" cy="127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541048"/>
            <a:ext cx="9144000" cy="1557042"/>
          </a:xfrm>
        </p:spPr>
        <p:txBody>
          <a:bodyPr anchor="t" anchorCtr="0">
            <a:normAutofit fontScale="90000"/>
          </a:bodyPr>
          <a:lstStyle/>
          <a:p>
            <a:r>
              <a:rPr lang="en-US" b="1" dirty="0">
                <a:solidFill>
                  <a:srgbClr val="322D55"/>
                </a:solidFill>
                <a:latin typeface="Arial" charset="0"/>
                <a:ea typeface="Arial" charset="0"/>
                <a:cs typeface="Arial" charset="0"/>
              </a:rPr>
              <a:t>How to Manage a Successful CAEP Accreditation Process: Best Practices – Lessons Learned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43789" y="4661190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2D55"/>
                </a:solidFill>
                <a:latin typeface="Arial" charset="0"/>
                <a:ea typeface="Arial" charset="0"/>
                <a:cs typeface="Arial" charset="0"/>
              </a:rPr>
              <a:t>Brittiani L. McNeil, Ed.D.</a:t>
            </a:r>
          </a:p>
          <a:p>
            <a:pPr algn="l"/>
            <a:r>
              <a:rPr lang="en-US" dirty="0">
                <a:solidFill>
                  <a:srgbClr val="322D55"/>
                </a:solidFill>
                <a:latin typeface="Arial" charset="0"/>
                <a:ea typeface="Arial" charset="0"/>
                <a:cs typeface="Arial" charset="0"/>
              </a:rPr>
              <a:t>Assistant Professor of Education</a:t>
            </a:r>
          </a:p>
          <a:p>
            <a:pPr algn="l"/>
            <a:r>
              <a:rPr lang="en-US" dirty="0">
                <a:solidFill>
                  <a:srgbClr val="322D55"/>
                </a:solidFill>
                <a:latin typeface="Arial" charset="0"/>
                <a:ea typeface="Arial" charset="0"/>
                <a:cs typeface="Arial" charset="0"/>
              </a:rPr>
              <a:t>Ursuline College</a:t>
            </a:r>
          </a:p>
        </p:txBody>
      </p:sp>
    </p:spTree>
    <p:extLst>
      <p:ext uri="{BB962C8B-B14F-4D97-AF65-F5344CB8AC3E}">
        <p14:creationId xmlns:p14="http://schemas.microsoft.com/office/powerpoint/2010/main" val="208590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01C9-B77C-C23A-2BBD-95F5EE8D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3380"/>
            <a:ext cx="10515600" cy="2852737"/>
          </a:xfrm>
        </p:spPr>
        <p:txBody>
          <a:bodyPr>
            <a:norm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Lessons Learned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0B111-8DF9-320A-2A49-B965E092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800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Standard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696074" cy="46369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r>
              <a:rPr lang="en-US" dirty="0">
                <a:solidFill>
                  <a:schemeClr val="bg1"/>
                </a:solidFill>
              </a:rPr>
              <a:t> got it, flaunt it!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Ohio provides Value-Added, tracks completion of movement from resident license to professional license, surveys resident educators after year 1, some evaluation data (Metrics Reporting System)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not, it is </a:t>
            </a:r>
            <a:r>
              <a:rPr lang="en-US" i="1" dirty="0">
                <a:solidFill>
                  <a:schemeClr val="bg1"/>
                </a:solidFill>
              </a:rPr>
              <a:t>critical</a:t>
            </a:r>
            <a:r>
              <a:rPr lang="en-US" dirty="0">
                <a:solidFill>
                  <a:schemeClr val="bg1"/>
                </a:solidFill>
              </a:rPr>
              <a:t> to build relationships with your soon-to-be completers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Relying on surveys, focus groups, etc.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alumni feel connected to their preparation program, they will want to give back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Embrace the Formative Feedback Report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FCD6BC-160D-46EE-8CE8-AA076351E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0" y="1419726"/>
            <a:ext cx="6126480" cy="45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5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The FFR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696074" cy="4636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The FFR is the road map for the rest of your accreditation journey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Insights into what the review team is thinking/wanting to know more about</a:t>
            </a:r>
          </a:p>
          <a:p>
            <a:r>
              <a:rPr lang="en-US" dirty="0">
                <a:solidFill>
                  <a:schemeClr val="bg1"/>
                </a:solidFill>
              </a:rPr>
              <a:t>Chance to fix any issues they pointed out</a:t>
            </a:r>
          </a:p>
          <a:p>
            <a:r>
              <a:rPr lang="en-US" dirty="0">
                <a:solidFill>
                  <a:schemeClr val="bg1"/>
                </a:solidFill>
              </a:rPr>
              <a:t>Prep for your site visit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509F63B8-1F91-7118-AFCB-58588197E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6360" y="2689860"/>
            <a:ext cx="914400" cy="914400"/>
          </a:xfrm>
          <a:prstGeom prst="rect">
            <a:avLst/>
          </a:prstGeom>
        </p:spPr>
      </p:pic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39074D5D-57DD-2540-D9BE-14132163E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00" y="2682240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D44D8068-EC09-5E2A-CE1C-3362ADA09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0297" y="2712720"/>
            <a:ext cx="914400" cy="914400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0E548B11-13E2-46A7-5882-E8FA82A93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727960"/>
            <a:ext cx="914400" cy="914400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45B684C0-5CFE-E8AA-5286-E0E8D3122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5877" y="2682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966"/>
            <a:ext cx="10515600" cy="1054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26522"/>
                </a:solidFill>
              </a:rPr>
              <a:t>Ensure Ample Time for Uploading Into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100"/>
            <a:ext cx="10696074" cy="42338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this as soon as you have completed pieces of evidence</a:t>
            </a:r>
          </a:p>
          <a:p>
            <a:r>
              <a:rPr lang="en-US" dirty="0">
                <a:solidFill>
                  <a:schemeClr val="bg1"/>
                </a:solidFill>
              </a:rPr>
              <a:t>DO NOT wait until the day your self-study is due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pic>
        <p:nvPicPr>
          <p:cNvPr id="5" name="Picture 4" descr="A person running with a clock">
            <a:extLst>
              <a:ext uri="{FF2B5EF4-FFF2-40B4-BE49-F238E27FC236}">
                <a16:creationId xmlns:a16="http://schemas.microsoft.com/office/drawing/2014/main" id="{4DB17F2E-CCA3-E6AD-F9A3-3D2E2E82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5407" y="3174408"/>
            <a:ext cx="5481186" cy="35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7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Have Fun and Maintain a Sense of Humor</a:t>
            </a:r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034CC42-3991-A023-8219-65502244A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1419726"/>
            <a:ext cx="5306889" cy="463708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pic>
        <p:nvPicPr>
          <p:cNvPr id="3076" name="Picture 4" descr="Me trying to explain CAEP data collection procedures - Me trying to explain  | Meme Generator">
            <a:extLst>
              <a:ext uri="{FF2B5EF4-FFF2-40B4-BE49-F238E27FC236}">
                <a16:creationId xmlns:a16="http://schemas.microsoft.com/office/drawing/2014/main" id="{2F44001C-E01F-40CE-6DE8-54F76A2B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0" y="1419726"/>
            <a:ext cx="4937759" cy="44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01C9-B77C-C23A-2BBD-95F5EE8D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3380"/>
            <a:ext cx="10515600" cy="4835040"/>
          </a:xfrm>
        </p:spPr>
        <p:txBody>
          <a:bodyPr>
            <a:normAutofit fontScale="90000"/>
          </a:bodyPr>
          <a:lstStyle/>
          <a:p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Questions?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Please feel free to reach out: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2"/>
              </a:rPr>
              <a:t>Brittiani.mcneil@ursuline.edu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440-646-8147 (office)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440-296-3054 (text/cell)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0B111-8DF9-320A-2A49-B965E092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800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6932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Who am 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696074" cy="463692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Currently: Assistant Professor at Ursuline College (Cleveland, OH)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Previously: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Accreditation Coordinator at John Carroll University (Cleveland, OH) (2012; 2015-2018; 2021-2022)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Accreditation &amp; Licensure Coordinator at Xavier University (Cincinnati, OH) (2018-2022)</a:t>
            </a:r>
          </a:p>
          <a:p>
            <a:r>
              <a:rPr lang="en-US" sz="3200">
                <a:solidFill>
                  <a:schemeClr val="bg1"/>
                </a:solidFill>
              </a:rPr>
              <a:t>15+ </a:t>
            </a:r>
            <a:r>
              <a:rPr lang="en-US" sz="3200" dirty="0">
                <a:solidFill>
                  <a:schemeClr val="bg1"/>
                </a:solidFill>
              </a:rPr>
              <a:t>years of accreditation experience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NCATE, CACREP, SPAs, CAEP, HLC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CAEP Site Visitor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State program review team chair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36"/>
            <a:ext cx="10515600" cy="96252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A Tale of Two Universities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192F9-5486-F072-30F8-145835671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738" y="1130968"/>
            <a:ext cx="5739062" cy="504599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John Carroll University</a:t>
            </a:r>
            <a:r>
              <a:rPr lang="en-US" dirty="0">
                <a:solidFill>
                  <a:schemeClr val="bg1"/>
                </a:solidFill>
              </a:rPr>
              <a:t>, Cleveland OH</a:t>
            </a:r>
          </a:p>
          <a:p>
            <a:r>
              <a:rPr lang="en-US" dirty="0">
                <a:solidFill>
                  <a:schemeClr val="bg1"/>
                </a:solidFill>
              </a:rPr>
              <a:t>Received full accreditation of Initial Licensure programs in 2019; Advanced programs in 2022</a:t>
            </a:r>
          </a:p>
          <a:p>
            <a:r>
              <a:rPr lang="en-US" dirty="0">
                <a:solidFill>
                  <a:schemeClr val="bg1"/>
                </a:solidFill>
              </a:rPr>
              <a:t>0 AFIs or stipulations</a:t>
            </a:r>
          </a:p>
          <a:p>
            <a:r>
              <a:rPr lang="en-US" i="1" dirty="0">
                <a:solidFill>
                  <a:schemeClr val="bg1"/>
                </a:solidFill>
              </a:rPr>
              <a:t>First EPP in Ohio to receive the Frank Murray award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0C01E3-19F6-A09A-2EFE-0344D914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0968"/>
            <a:ext cx="5739062" cy="504599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Xavier University</a:t>
            </a:r>
            <a:r>
              <a:rPr lang="en-US" dirty="0">
                <a:solidFill>
                  <a:schemeClr val="bg1"/>
                </a:solidFill>
              </a:rPr>
              <a:t>, Cincinnati, OH</a:t>
            </a:r>
          </a:p>
          <a:p>
            <a:r>
              <a:rPr lang="en-US" dirty="0">
                <a:solidFill>
                  <a:schemeClr val="bg1"/>
                </a:solidFill>
              </a:rPr>
              <a:t>Received full accreditation of both Initial and Advanced programs in 2021</a:t>
            </a:r>
          </a:p>
          <a:p>
            <a:r>
              <a:rPr lang="en-US" dirty="0">
                <a:solidFill>
                  <a:schemeClr val="bg1"/>
                </a:solidFill>
              </a:rPr>
              <a:t>1 AFI for Initial Licensure</a:t>
            </a:r>
          </a:p>
        </p:txBody>
      </p:sp>
      <p:pic>
        <p:nvPicPr>
          <p:cNvPr id="1026" name="Picture 2" descr="John Carroll University Catalog">
            <a:extLst>
              <a:ext uri="{FF2B5EF4-FFF2-40B4-BE49-F238E27FC236}">
                <a16:creationId xmlns:a16="http://schemas.microsoft.com/office/drawing/2014/main" id="{FCEAC48A-6AD1-00E6-0922-63E6E94F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56" y="4447714"/>
            <a:ext cx="4132824" cy="20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AVIER UNIVERSITY - 42 Photos &amp; 16 Reviews - 3800 Victory Pkwy, Cincinnati,  OH - Yelp">
            <a:extLst>
              <a:ext uri="{FF2B5EF4-FFF2-40B4-BE49-F238E27FC236}">
                <a16:creationId xmlns:a16="http://schemas.microsoft.com/office/drawing/2014/main" id="{1FE0E0B9-4A5F-ECF7-B8C2-354F3B6E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0" y="3737500"/>
            <a:ext cx="3496555" cy="26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5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01C9-B77C-C23A-2BBD-95F5EE8D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3380"/>
            <a:ext cx="10515600" cy="2852737"/>
          </a:xfrm>
        </p:spPr>
        <p:txBody>
          <a:bodyPr>
            <a:norm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D5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Best Practices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0B111-8DF9-320A-2A49-B965E092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800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Build Your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696074" cy="46369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Have a layout of when accreditation activities are occurring semester by semester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Include SPAs and any state reviews that may be applicable</a:t>
            </a:r>
          </a:p>
          <a:p>
            <a:r>
              <a:rPr lang="en-US" dirty="0">
                <a:solidFill>
                  <a:schemeClr val="bg1"/>
                </a:solidFill>
              </a:rPr>
              <a:t>Share the roadmap with your team</a:t>
            </a:r>
          </a:p>
          <a:p>
            <a:pPr lvl="1"/>
            <a:r>
              <a:rPr lang="en-US" dirty="0">
                <a:ln>
                  <a:solidFill>
                    <a:schemeClr val="bg1"/>
                  </a:solidFill>
                </a:ln>
                <a:noFill/>
              </a:rPr>
              <a:t>TRANSPARENCY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the process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059859F7-9719-9856-225B-F3DB9E716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3591" y="4110418"/>
            <a:ext cx="8522563" cy="256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03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04" y="157542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Roadmap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165A95-EC6F-78FC-BBC4-2301B8B70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93820"/>
              </p:ext>
            </p:extLst>
          </p:nvPr>
        </p:nvGraphicFramePr>
        <p:xfrm>
          <a:off x="368299" y="1291389"/>
          <a:ext cx="11358479" cy="466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BAB7C66A-482B-B73C-A79C-68F4C611C2B3}"/>
              </a:ext>
            </a:extLst>
          </p:cNvPr>
          <p:cNvSpPr/>
          <p:nvPr/>
        </p:nvSpPr>
        <p:spPr>
          <a:xfrm>
            <a:off x="912394" y="2755063"/>
            <a:ext cx="1066800" cy="485442"/>
          </a:xfrm>
          <a:prstGeom prst="arc">
            <a:avLst>
              <a:gd name="adj1" fmla="val 11355559"/>
              <a:gd name="adj2" fmla="val 21236287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D7F1A5-6696-E0D2-09EF-5AEE8F06BE40}"/>
              </a:ext>
            </a:extLst>
          </p:cNvPr>
          <p:cNvCxnSpPr/>
          <p:nvPr/>
        </p:nvCxnSpPr>
        <p:spPr>
          <a:xfrm flipV="1">
            <a:off x="1440203" y="2409097"/>
            <a:ext cx="0" cy="24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127051-FC4E-56C4-B20F-A3DA9E794CDC}"/>
              </a:ext>
            </a:extLst>
          </p:cNvPr>
          <p:cNvSpPr txBox="1"/>
          <p:nvPr/>
        </p:nvSpPr>
        <p:spPr>
          <a:xfrm>
            <a:off x="1112430" y="2059870"/>
            <a:ext cx="1010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Year 1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15C98A7-37FF-4EBF-AF0E-133FA6A0CA44}"/>
              </a:ext>
            </a:extLst>
          </p:cNvPr>
          <p:cNvSpPr/>
          <p:nvPr/>
        </p:nvSpPr>
        <p:spPr>
          <a:xfrm>
            <a:off x="3841080" y="2732898"/>
            <a:ext cx="1066800" cy="485442"/>
          </a:xfrm>
          <a:prstGeom prst="arc">
            <a:avLst>
              <a:gd name="adj1" fmla="val 11355559"/>
              <a:gd name="adj2" fmla="val 21236287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A9B59654-C675-172E-C43E-3ECA76BAA367}"/>
              </a:ext>
            </a:extLst>
          </p:cNvPr>
          <p:cNvSpPr/>
          <p:nvPr/>
        </p:nvSpPr>
        <p:spPr>
          <a:xfrm>
            <a:off x="6769767" y="2728488"/>
            <a:ext cx="1066800" cy="485442"/>
          </a:xfrm>
          <a:prstGeom prst="arc">
            <a:avLst>
              <a:gd name="adj1" fmla="val 11355559"/>
              <a:gd name="adj2" fmla="val 21236287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A728F4-4B3B-93CA-4C98-514C6F03BC05}"/>
              </a:ext>
            </a:extLst>
          </p:cNvPr>
          <p:cNvCxnSpPr/>
          <p:nvPr/>
        </p:nvCxnSpPr>
        <p:spPr>
          <a:xfrm flipV="1">
            <a:off x="4374480" y="2441832"/>
            <a:ext cx="0" cy="24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0FDBDD-3FE2-BA27-D1D7-9D95FE009379}"/>
              </a:ext>
            </a:extLst>
          </p:cNvPr>
          <p:cNvCxnSpPr/>
          <p:nvPr/>
        </p:nvCxnSpPr>
        <p:spPr>
          <a:xfrm flipV="1">
            <a:off x="7224748" y="2390291"/>
            <a:ext cx="0" cy="24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87371C-D207-7C9C-9665-E50AD180078A}"/>
              </a:ext>
            </a:extLst>
          </p:cNvPr>
          <p:cNvSpPr txBox="1"/>
          <p:nvPr/>
        </p:nvSpPr>
        <p:spPr>
          <a:xfrm>
            <a:off x="4093498" y="2148948"/>
            <a:ext cx="1010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Year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84D058-57EE-B602-3CE8-FF9E72DC507E}"/>
              </a:ext>
            </a:extLst>
          </p:cNvPr>
          <p:cNvSpPr txBox="1"/>
          <p:nvPr/>
        </p:nvSpPr>
        <p:spPr>
          <a:xfrm>
            <a:off x="6899486" y="2103278"/>
            <a:ext cx="1010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852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The Cover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696074" cy="46369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Arguably, one of the most important parts of the whole self-study</a:t>
            </a:r>
          </a:p>
          <a:p>
            <a:r>
              <a:rPr lang="en-US" dirty="0">
                <a:solidFill>
                  <a:schemeClr val="bg1"/>
                </a:solidFill>
              </a:rPr>
              <a:t>Necessary to give context to data, evidence, etc.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Demonstrates how you use the information and what kind of changes have come from the evidence you intend to use</a:t>
            </a:r>
          </a:p>
          <a:p>
            <a:r>
              <a:rPr lang="en-US" dirty="0">
                <a:solidFill>
                  <a:schemeClr val="bg1"/>
                </a:solidFill>
              </a:rPr>
              <a:t>Nearly everything that you upload as evidence should have a cover letter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7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26522"/>
                </a:solidFill>
              </a:rPr>
              <a:t>It Takes a Village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0696074" cy="4757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Rally the core team within the EPP</a:t>
            </a:r>
          </a:p>
          <a:p>
            <a:r>
              <a:rPr lang="en-US" dirty="0">
                <a:solidFill>
                  <a:schemeClr val="bg1"/>
                </a:solidFill>
              </a:rPr>
              <a:t>Faculty should be involved in the process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Participation and buy-in</a:t>
            </a:r>
          </a:p>
          <a:p>
            <a:r>
              <a:rPr lang="en-US" dirty="0">
                <a:solidFill>
                  <a:schemeClr val="bg1"/>
                </a:solidFill>
              </a:rPr>
              <a:t>Brief/prep your stakeholders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Alumni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Current students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Advisory board members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Mentor teachers/supervisors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K-12 partners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Faculty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University staff and leadership (i.e., admissions, Dean, Provost, etc.)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B8E-CFBF-E7E8-19AD-45A3107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877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26522"/>
                </a:solidFill>
              </a:rPr>
              <a:t>What’s Your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F758-2EF1-0175-4C9F-C518F262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968"/>
            <a:ext cx="10696074" cy="5045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Accreditation is like a jigsaw puzzle. Each piece comes together to tell a story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209"/>
            <a:ext cx="1155700" cy="1270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BB0A23-2641-BE80-D5B9-EB4359EA2C59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94" y="2598821"/>
            <a:ext cx="4726477" cy="34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338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Powerpoint Template" id="{7429985B-F314-8A40-AA39-17F51D67B70C}" vid="{D83D5343-DB3C-394F-BBD3-2FA91EADE8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Powerpoint Template</Template>
  <TotalTime>1276</TotalTime>
  <Words>609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How to Manage a Successful CAEP Accreditation Process: Best Practices – Lessons Learned</vt:lpstr>
      <vt:lpstr>Who am I? </vt:lpstr>
      <vt:lpstr>A Tale of Two Universities</vt:lpstr>
      <vt:lpstr>Best Practices </vt:lpstr>
      <vt:lpstr>Build Your Roadmap</vt:lpstr>
      <vt:lpstr>Roadmap Example</vt:lpstr>
      <vt:lpstr>The Cover Letter</vt:lpstr>
      <vt:lpstr>It Takes a Village</vt:lpstr>
      <vt:lpstr>What’s Your Story?</vt:lpstr>
      <vt:lpstr>Lessons Learned</vt:lpstr>
      <vt:lpstr>Standard 4</vt:lpstr>
      <vt:lpstr>Embrace the Formative Feedback Report </vt:lpstr>
      <vt:lpstr>The FFR</vt:lpstr>
      <vt:lpstr>Ensure Ample Time for Uploading Into AIMS</vt:lpstr>
      <vt:lpstr>Have Fun and Maintain a Sense of Humor</vt:lpstr>
      <vt:lpstr>Questions?     Please feel free to reach out: Brittiani.mcneil@ursuline.edu 440-646-8147 (office) 440-296-3054 (text/cell)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 a Successful CAEP Accreditation Process: Best Practices – Lessons Learned</dc:title>
  <dc:creator>McNeil, Brittiani</dc:creator>
  <cp:lastModifiedBy>McNeil, Brittiani</cp:lastModifiedBy>
  <cp:revision>6</cp:revision>
  <dcterms:created xsi:type="dcterms:W3CDTF">2022-10-17T00:10:36Z</dcterms:created>
  <dcterms:modified xsi:type="dcterms:W3CDTF">2023-10-09T01:08:08Z</dcterms:modified>
</cp:coreProperties>
</file>